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2" r:id="rId8"/>
    <p:sldId id="261" r:id="rId9"/>
    <p:sldId id="263" r:id="rId10"/>
    <p:sldId id="265" r:id="rId11"/>
    <p:sldId id="264" r:id="rId12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0B929E-93A9-44B6-8F3D-EA28034BFFA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0AF44882-2D65-46D4-90FF-D8027DF4E974}">
      <dgm:prSet/>
      <dgm:spPr/>
      <dgm:t>
        <a:bodyPr/>
        <a:lstStyle/>
        <a:p>
          <a:pPr>
            <a:lnSpc>
              <a:spcPct val="100000"/>
            </a:lnSpc>
          </a:pPr>
          <a:r>
            <a:rPr lang="da-DK" dirty="0"/>
            <a:t>Samle alt </a:t>
          </a:r>
          <a:r>
            <a:rPr lang="da-DK" dirty="0" err="1"/>
            <a:t>BikeCorps</a:t>
          </a:r>
          <a:r>
            <a:rPr lang="da-DK" dirty="0"/>
            <a:t> data i én database</a:t>
          </a:r>
          <a:endParaRPr lang="en-US" dirty="0"/>
        </a:p>
      </dgm:t>
    </dgm:pt>
    <dgm:pt modelId="{9669A541-9197-4B0A-BCB3-BB1266B2EFC6}" type="parTrans" cxnId="{68937730-C94E-4493-A815-D3C4A736E9FE}">
      <dgm:prSet/>
      <dgm:spPr/>
      <dgm:t>
        <a:bodyPr/>
        <a:lstStyle/>
        <a:p>
          <a:endParaRPr lang="en-US"/>
        </a:p>
      </dgm:t>
    </dgm:pt>
    <dgm:pt modelId="{C9BBF24A-98AA-4CAA-A669-38CC29B441D2}" type="sibTrans" cxnId="{68937730-C94E-4493-A815-D3C4A736E9FE}">
      <dgm:prSet/>
      <dgm:spPr/>
      <dgm:t>
        <a:bodyPr/>
        <a:lstStyle/>
        <a:p>
          <a:endParaRPr lang="en-US"/>
        </a:p>
      </dgm:t>
    </dgm:pt>
    <dgm:pt modelId="{6052121D-6C21-4D0D-986D-167FC0AE813F}">
      <dgm:prSet/>
      <dgm:spPr/>
      <dgm:t>
        <a:bodyPr/>
        <a:lstStyle/>
        <a:p>
          <a:pPr>
            <a:lnSpc>
              <a:spcPct val="100000"/>
            </a:lnSpc>
          </a:pPr>
          <a:r>
            <a:rPr lang="da-DK"/>
            <a:t>Kunder, medarbejdere, varelager, ordrer m.m.</a:t>
          </a:r>
          <a:endParaRPr lang="en-US"/>
        </a:p>
      </dgm:t>
    </dgm:pt>
    <dgm:pt modelId="{C73C7B21-4000-4C27-8BC7-074552199A27}" type="parTrans" cxnId="{3A590C14-97E0-4929-A109-D880546E7F1F}">
      <dgm:prSet/>
      <dgm:spPr/>
      <dgm:t>
        <a:bodyPr/>
        <a:lstStyle/>
        <a:p>
          <a:endParaRPr lang="en-US"/>
        </a:p>
      </dgm:t>
    </dgm:pt>
    <dgm:pt modelId="{3AE5FB4E-A318-4C44-8D42-F619DBCCBF9F}" type="sibTrans" cxnId="{3A590C14-97E0-4929-A109-D880546E7F1F}">
      <dgm:prSet/>
      <dgm:spPr/>
      <dgm:t>
        <a:bodyPr/>
        <a:lstStyle/>
        <a:p>
          <a:endParaRPr lang="en-US"/>
        </a:p>
      </dgm:t>
    </dgm:pt>
    <dgm:pt modelId="{2AD40338-6350-481B-9D24-FE9E59DB4835}">
      <dgm:prSet/>
      <dgm:spPr/>
      <dgm:t>
        <a:bodyPr/>
        <a:lstStyle/>
        <a:p>
          <a:pPr>
            <a:lnSpc>
              <a:spcPct val="100000"/>
            </a:lnSpc>
          </a:pPr>
          <a:r>
            <a:rPr lang="da-DK"/>
            <a:t>Oprette en ”gateway” til denne database</a:t>
          </a:r>
          <a:endParaRPr lang="en-US"/>
        </a:p>
      </dgm:t>
    </dgm:pt>
    <dgm:pt modelId="{18C6CFD4-82BE-4C5D-BB68-6CFAA63D0FB4}" type="parTrans" cxnId="{3722F264-8D64-42A2-B096-987F62A91942}">
      <dgm:prSet/>
      <dgm:spPr/>
      <dgm:t>
        <a:bodyPr/>
        <a:lstStyle/>
        <a:p>
          <a:endParaRPr lang="en-US"/>
        </a:p>
      </dgm:t>
    </dgm:pt>
    <dgm:pt modelId="{2918FAC9-793E-4628-98F6-977600FF465E}" type="sibTrans" cxnId="{3722F264-8D64-42A2-B096-987F62A91942}">
      <dgm:prSet/>
      <dgm:spPr/>
      <dgm:t>
        <a:bodyPr/>
        <a:lstStyle/>
        <a:p>
          <a:endParaRPr lang="en-US"/>
        </a:p>
      </dgm:t>
    </dgm:pt>
    <dgm:pt modelId="{E4901E35-EDD4-427C-9A23-96C1DC3C5681}" type="pres">
      <dgm:prSet presAssocID="{FE0B929E-93A9-44B6-8F3D-EA28034BFFAF}" presName="root" presStyleCnt="0">
        <dgm:presLayoutVars>
          <dgm:dir/>
          <dgm:resizeHandles val="exact"/>
        </dgm:presLayoutVars>
      </dgm:prSet>
      <dgm:spPr/>
    </dgm:pt>
    <dgm:pt modelId="{FEA2B910-4D80-49E8-9F38-0A2FD46DE7BE}" type="pres">
      <dgm:prSet presAssocID="{0AF44882-2D65-46D4-90FF-D8027DF4E974}" presName="compNode" presStyleCnt="0"/>
      <dgm:spPr/>
    </dgm:pt>
    <dgm:pt modelId="{DA6F47E7-52BE-43EF-AE8E-07B85BF66CFB}" type="pres">
      <dgm:prSet presAssocID="{0AF44882-2D65-46D4-90FF-D8027DF4E974}" presName="bgRect" presStyleLbl="bgShp" presStyleIdx="0" presStyleCnt="2"/>
      <dgm:spPr/>
    </dgm:pt>
    <dgm:pt modelId="{4B655FBA-6A3C-4977-ABAF-99C6A867A93C}" type="pres">
      <dgm:prSet presAssocID="{0AF44882-2D65-46D4-90FF-D8027DF4E97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F40C3286-2E1D-4EF6-B266-403E40636D83}" type="pres">
      <dgm:prSet presAssocID="{0AF44882-2D65-46D4-90FF-D8027DF4E974}" presName="spaceRect" presStyleCnt="0"/>
      <dgm:spPr/>
    </dgm:pt>
    <dgm:pt modelId="{179CF032-85C0-4339-8EB6-B4283AE18012}" type="pres">
      <dgm:prSet presAssocID="{0AF44882-2D65-46D4-90FF-D8027DF4E974}" presName="parTx" presStyleLbl="revTx" presStyleIdx="0" presStyleCnt="3">
        <dgm:presLayoutVars>
          <dgm:chMax val="0"/>
          <dgm:chPref val="0"/>
        </dgm:presLayoutVars>
      </dgm:prSet>
      <dgm:spPr/>
    </dgm:pt>
    <dgm:pt modelId="{6F75A88F-5787-49EA-A7AB-29E429929C23}" type="pres">
      <dgm:prSet presAssocID="{0AF44882-2D65-46D4-90FF-D8027DF4E974}" presName="desTx" presStyleLbl="revTx" presStyleIdx="1" presStyleCnt="3">
        <dgm:presLayoutVars/>
      </dgm:prSet>
      <dgm:spPr/>
    </dgm:pt>
    <dgm:pt modelId="{55DAB083-2D40-4866-8D9C-1C25F35A5AA1}" type="pres">
      <dgm:prSet presAssocID="{C9BBF24A-98AA-4CAA-A669-38CC29B441D2}" presName="sibTrans" presStyleCnt="0"/>
      <dgm:spPr/>
    </dgm:pt>
    <dgm:pt modelId="{5F0F31CC-3968-4C32-9031-1D5A456A3E4C}" type="pres">
      <dgm:prSet presAssocID="{2AD40338-6350-481B-9D24-FE9E59DB4835}" presName="compNode" presStyleCnt="0"/>
      <dgm:spPr/>
    </dgm:pt>
    <dgm:pt modelId="{BFF91776-FD2D-49C0-914A-87484AFA395E}" type="pres">
      <dgm:prSet presAssocID="{2AD40338-6350-481B-9D24-FE9E59DB4835}" presName="bgRect" presStyleLbl="bgShp" presStyleIdx="1" presStyleCnt="2"/>
      <dgm:spPr/>
    </dgm:pt>
    <dgm:pt modelId="{A32D7F9D-204F-43AA-A802-A0CFFACA537D}" type="pres">
      <dgm:prSet presAssocID="{2AD40338-6350-481B-9D24-FE9E59DB483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65633CE-5C77-4AD7-900D-A83BA60CE8F1}" type="pres">
      <dgm:prSet presAssocID="{2AD40338-6350-481B-9D24-FE9E59DB4835}" presName="spaceRect" presStyleCnt="0"/>
      <dgm:spPr/>
    </dgm:pt>
    <dgm:pt modelId="{6928BBC6-C6B1-478D-AC70-57C10745B036}" type="pres">
      <dgm:prSet presAssocID="{2AD40338-6350-481B-9D24-FE9E59DB483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D77A706-D3D3-493A-8E3E-78893CBE5CD5}" type="presOf" srcId="{0AF44882-2D65-46D4-90FF-D8027DF4E974}" destId="{179CF032-85C0-4339-8EB6-B4283AE18012}" srcOrd="0" destOrd="0" presId="urn:microsoft.com/office/officeart/2018/2/layout/IconVerticalSolidList"/>
    <dgm:cxn modelId="{3A590C14-97E0-4929-A109-D880546E7F1F}" srcId="{0AF44882-2D65-46D4-90FF-D8027DF4E974}" destId="{6052121D-6C21-4D0D-986D-167FC0AE813F}" srcOrd="0" destOrd="0" parTransId="{C73C7B21-4000-4C27-8BC7-074552199A27}" sibTransId="{3AE5FB4E-A318-4C44-8D42-F619DBCCBF9F}"/>
    <dgm:cxn modelId="{1C73892A-F4AA-45E3-8CD6-EDD7A2E06955}" type="presOf" srcId="{6052121D-6C21-4D0D-986D-167FC0AE813F}" destId="{6F75A88F-5787-49EA-A7AB-29E429929C23}" srcOrd="0" destOrd="0" presId="urn:microsoft.com/office/officeart/2018/2/layout/IconVerticalSolidList"/>
    <dgm:cxn modelId="{68937730-C94E-4493-A815-D3C4A736E9FE}" srcId="{FE0B929E-93A9-44B6-8F3D-EA28034BFFAF}" destId="{0AF44882-2D65-46D4-90FF-D8027DF4E974}" srcOrd="0" destOrd="0" parTransId="{9669A541-9197-4B0A-BCB3-BB1266B2EFC6}" sibTransId="{C9BBF24A-98AA-4CAA-A669-38CC29B441D2}"/>
    <dgm:cxn modelId="{80A96536-9676-4BCF-BFE5-B84410E6992A}" type="presOf" srcId="{2AD40338-6350-481B-9D24-FE9E59DB4835}" destId="{6928BBC6-C6B1-478D-AC70-57C10745B036}" srcOrd="0" destOrd="0" presId="urn:microsoft.com/office/officeart/2018/2/layout/IconVerticalSolidList"/>
    <dgm:cxn modelId="{3722F264-8D64-42A2-B096-987F62A91942}" srcId="{FE0B929E-93A9-44B6-8F3D-EA28034BFFAF}" destId="{2AD40338-6350-481B-9D24-FE9E59DB4835}" srcOrd="1" destOrd="0" parTransId="{18C6CFD4-82BE-4C5D-BB68-6CFAA63D0FB4}" sibTransId="{2918FAC9-793E-4628-98F6-977600FF465E}"/>
    <dgm:cxn modelId="{74A4F782-234F-4B3D-A3DB-CFA26D34F928}" type="presOf" srcId="{FE0B929E-93A9-44B6-8F3D-EA28034BFFAF}" destId="{E4901E35-EDD4-427C-9A23-96C1DC3C5681}" srcOrd="0" destOrd="0" presId="urn:microsoft.com/office/officeart/2018/2/layout/IconVerticalSolidList"/>
    <dgm:cxn modelId="{BB16A319-83C0-4D3F-BE4E-1524EA12C8DB}" type="presParOf" srcId="{E4901E35-EDD4-427C-9A23-96C1DC3C5681}" destId="{FEA2B910-4D80-49E8-9F38-0A2FD46DE7BE}" srcOrd="0" destOrd="0" presId="urn:microsoft.com/office/officeart/2018/2/layout/IconVerticalSolidList"/>
    <dgm:cxn modelId="{40345FD7-CC10-452A-B685-EBFEDFF1FCD8}" type="presParOf" srcId="{FEA2B910-4D80-49E8-9F38-0A2FD46DE7BE}" destId="{DA6F47E7-52BE-43EF-AE8E-07B85BF66CFB}" srcOrd="0" destOrd="0" presId="urn:microsoft.com/office/officeart/2018/2/layout/IconVerticalSolidList"/>
    <dgm:cxn modelId="{A1E07EF5-80E7-407F-928D-F68586E8371F}" type="presParOf" srcId="{FEA2B910-4D80-49E8-9F38-0A2FD46DE7BE}" destId="{4B655FBA-6A3C-4977-ABAF-99C6A867A93C}" srcOrd="1" destOrd="0" presId="urn:microsoft.com/office/officeart/2018/2/layout/IconVerticalSolidList"/>
    <dgm:cxn modelId="{E4DFAB1C-963F-41B9-B43A-97223D15FFD8}" type="presParOf" srcId="{FEA2B910-4D80-49E8-9F38-0A2FD46DE7BE}" destId="{F40C3286-2E1D-4EF6-B266-403E40636D83}" srcOrd="2" destOrd="0" presId="urn:microsoft.com/office/officeart/2018/2/layout/IconVerticalSolidList"/>
    <dgm:cxn modelId="{FE04B926-A87A-4A34-86E7-0A154CC490A0}" type="presParOf" srcId="{FEA2B910-4D80-49E8-9F38-0A2FD46DE7BE}" destId="{179CF032-85C0-4339-8EB6-B4283AE18012}" srcOrd="3" destOrd="0" presId="urn:microsoft.com/office/officeart/2018/2/layout/IconVerticalSolidList"/>
    <dgm:cxn modelId="{0B09CF55-6EE4-4396-AAF1-FFB6B44F8F67}" type="presParOf" srcId="{FEA2B910-4D80-49E8-9F38-0A2FD46DE7BE}" destId="{6F75A88F-5787-49EA-A7AB-29E429929C23}" srcOrd="4" destOrd="0" presId="urn:microsoft.com/office/officeart/2018/2/layout/IconVerticalSolidList"/>
    <dgm:cxn modelId="{99E83D20-50BE-4D3C-BAD1-26A0669BE252}" type="presParOf" srcId="{E4901E35-EDD4-427C-9A23-96C1DC3C5681}" destId="{55DAB083-2D40-4866-8D9C-1C25F35A5AA1}" srcOrd="1" destOrd="0" presId="urn:microsoft.com/office/officeart/2018/2/layout/IconVerticalSolidList"/>
    <dgm:cxn modelId="{2FC12DB3-8A31-44D9-AEDB-CD64EE5CC408}" type="presParOf" srcId="{E4901E35-EDD4-427C-9A23-96C1DC3C5681}" destId="{5F0F31CC-3968-4C32-9031-1D5A456A3E4C}" srcOrd="2" destOrd="0" presId="urn:microsoft.com/office/officeart/2018/2/layout/IconVerticalSolidList"/>
    <dgm:cxn modelId="{83205BB3-AE5A-4C76-95F2-2572DF17271F}" type="presParOf" srcId="{5F0F31CC-3968-4C32-9031-1D5A456A3E4C}" destId="{BFF91776-FD2D-49C0-914A-87484AFA395E}" srcOrd="0" destOrd="0" presId="urn:microsoft.com/office/officeart/2018/2/layout/IconVerticalSolidList"/>
    <dgm:cxn modelId="{48184DA8-24BE-4F6A-8B06-8915421D22A4}" type="presParOf" srcId="{5F0F31CC-3968-4C32-9031-1D5A456A3E4C}" destId="{A32D7F9D-204F-43AA-A802-A0CFFACA537D}" srcOrd="1" destOrd="0" presId="urn:microsoft.com/office/officeart/2018/2/layout/IconVerticalSolidList"/>
    <dgm:cxn modelId="{20E43E64-37C4-4C70-A018-B00403225299}" type="presParOf" srcId="{5F0F31CC-3968-4C32-9031-1D5A456A3E4C}" destId="{565633CE-5C77-4AD7-900D-A83BA60CE8F1}" srcOrd="2" destOrd="0" presId="urn:microsoft.com/office/officeart/2018/2/layout/IconVerticalSolidList"/>
    <dgm:cxn modelId="{D7A1C6E0-536B-4EF1-9270-75628743FD34}" type="presParOf" srcId="{5F0F31CC-3968-4C32-9031-1D5A456A3E4C}" destId="{6928BBC6-C6B1-478D-AC70-57C10745B03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4BBF12-83FA-4D4A-9501-BC6726C5046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069987B-9983-4F60-9AFC-F83AF80F7D7C}">
      <dgm:prSet/>
      <dgm:spPr/>
      <dgm:t>
        <a:bodyPr/>
        <a:lstStyle/>
        <a:p>
          <a:r>
            <a:rPr lang="da-DK" dirty="0"/>
            <a:t>Brugerflade, f.eks. et CRM-system</a:t>
          </a:r>
          <a:endParaRPr lang="en-US" dirty="0"/>
        </a:p>
      </dgm:t>
    </dgm:pt>
    <dgm:pt modelId="{4B3E4782-DB99-4690-B720-8707740AFDD2}" type="parTrans" cxnId="{F14A9BEE-A72D-4F75-B71E-BEF11BFB52C7}">
      <dgm:prSet/>
      <dgm:spPr/>
      <dgm:t>
        <a:bodyPr/>
        <a:lstStyle/>
        <a:p>
          <a:endParaRPr lang="en-US"/>
        </a:p>
      </dgm:t>
    </dgm:pt>
    <dgm:pt modelId="{921A1A1E-14E5-4FD5-B7CF-0B295863B61E}" type="sibTrans" cxnId="{F14A9BEE-A72D-4F75-B71E-BEF11BFB52C7}">
      <dgm:prSet/>
      <dgm:spPr/>
      <dgm:t>
        <a:bodyPr/>
        <a:lstStyle/>
        <a:p>
          <a:endParaRPr lang="en-US"/>
        </a:p>
      </dgm:t>
    </dgm:pt>
    <dgm:pt modelId="{030A4370-A8EF-4F84-9302-2B193E5FDA91}">
      <dgm:prSet/>
      <dgm:spPr/>
      <dgm:t>
        <a:bodyPr/>
        <a:lstStyle/>
        <a:p>
          <a:r>
            <a:rPr lang="da-DK" dirty="0"/>
            <a:t>Medarbejderne skal </a:t>
          </a:r>
          <a:r>
            <a:rPr lang="da-DK" i="1" dirty="0"/>
            <a:t>ikke</a:t>
          </a:r>
          <a:r>
            <a:rPr lang="da-DK" dirty="0"/>
            <a:t> lære Python</a:t>
          </a:r>
          <a:endParaRPr lang="en-US" dirty="0"/>
        </a:p>
      </dgm:t>
    </dgm:pt>
    <dgm:pt modelId="{71017E7E-C7F3-4D3A-A162-7E9609C4941E}" type="parTrans" cxnId="{185B2D35-B6F5-42C5-8DA8-7E706FBEBB39}">
      <dgm:prSet/>
      <dgm:spPr/>
      <dgm:t>
        <a:bodyPr/>
        <a:lstStyle/>
        <a:p>
          <a:endParaRPr lang="en-US"/>
        </a:p>
      </dgm:t>
    </dgm:pt>
    <dgm:pt modelId="{6673B15A-4BEC-490E-B84F-4916F2AF1838}" type="sibTrans" cxnId="{185B2D35-B6F5-42C5-8DA8-7E706FBEBB39}">
      <dgm:prSet/>
      <dgm:spPr/>
      <dgm:t>
        <a:bodyPr/>
        <a:lstStyle/>
        <a:p>
          <a:endParaRPr lang="en-US"/>
        </a:p>
      </dgm:t>
    </dgm:pt>
    <dgm:pt modelId="{51A03BEC-957A-4213-8C54-5F95132AFC4F}">
      <dgm:prSet/>
      <dgm:spPr/>
      <dgm:t>
        <a:bodyPr/>
        <a:lstStyle/>
        <a:p>
          <a:r>
            <a:rPr lang="da-DK" dirty="0"/>
            <a:t>Vores opgave: at programmere ”indmaden” til CRM-systemet</a:t>
          </a:r>
          <a:endParaRPr lang="en-US" dirty="0"/>
        </a:p>
      </dgm:t>
    </dgm:pt>
    <dgm:pt modelId="{C63EDDEF-3553-414A-A80A-04C9EC80CB81}" type="parTrans" cxnId="{2A704ECF-2BC7-4355-AEEB-1CCA3432E2D1}">
      <dgm:prSet/>
      <dgm:spPr/>
      <dgm:t>
        <a:bodyPr/>
        <a:lstStyle/>
        <a:p>
          <a:endParaRPr lang="en-US"/>
        </a:p>
      </dgm:t>
    </dgm:pt>
    <dgm:pt modelId="{8057E82F-B1AA-42F5-907E-775AB0F08064}" type="sibTrans" cxnId="{2A704ECF-2BC7-4355-AEEB-1CCA3432E2D1}">
      <dgm:prSet/>
      <dgm:spPr/>
      <dgm:t>
        <a:bodyPr/>
        <a:lstStyle/>
        <a:p>
          <a:endParaRPr lang="en-US"/>
        </a:p>
      </dgm:t>
    </dgm:pt>
    <dgm:pt modelId="{8A4F67BE-AA0F-43EB-8086-B8F9B86AE788}" type="pres">
      <dgm:prSet presAssocID="{224BBF12-83FA-4D4A-9501-BC6726C5046A}" presName="root" presStyleCnt="0">
        <dgm:presLayoutVars>
          <dgm:dir/>
          <dgm:resizeHandles val="exact"/>
        </dgm:presLayoutVars>
      </dgm:prSet>
      <dgm:spPr/>
    </dgm:pt>
    <dgm:pt modelId="{BB0A57FA-2D5D-48EA-B6DB-52A055E144CF}" type="pres">
      <dgm:prSet presAssocID="{1069987B-9983-4F60-9AFC-F83AF80F7D7C}" presName="compNode" presStyleCnt="0"/>
      <dgm:spPr/>
    </dgm:pt>
    <dgm:pt modelId="{E5A5B6DE-5C41-485C-8E7A-54F40AB99900}" type="pres">
      <dgm:prSet presAssocID="{1069987B-9983-4F60-9AFC-F83AF80F7D7C}" presName="bgRect" presStyleLbl="bgShp" presStyleIdx="0" presStyleCnt="3"/>
      <dgm:spPr/>
    </dgm:pt>
    <dgm:pt modelId="{0B388ED3-4500-4C19-9910-F5EAFDC43327}" type="pres">
      <dgm:prSet presAssocID="{1069987B-9983-4F60-9AFC-F83AF80F7D7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B762C911-E747-4C36-866A-7F92ECDAD5BA}" type="pres">
      <dgm:prSet presAssocID="{1069987B-9983-4F60-9AFC-F83AF80F7D7C}" presName="spaceRect" presStyleCnt="0"/>
      <dgm:spPr/>
    </dgm:pt>
    <dgm:pt modelId="{28AC2B87-1F4A-4875-97E1-0178F759D9F4}" type="pres">
      <dgm:prSet presAssocID="{1069987B-9983-4F60-9AFC-F83AF80F7D7C}" presName="parTx" presStyleLbl="revTx" presStyleIdx="0" presStyleCnt="3">
        <dgm:presLayoutVars>
          <dgm:chMax val="0"/>
          <dgm:chPref val="0"/>
        </dgm:presLayoutVars>
      </dgm:prSet>
      <dgm:spPr/>
    </dgm:pt>
    <dgm:pt modelId="{12D012B7-D239-4D18-B631-80CC3922FF68}" type="pres">
      <dgm:prSet presAssocID="{921A1A1E-14E5-4FD5-B7CF-0B295863B61E}" presName="sibTrans" presStyleCnt="0"/>
      <dgm:spPr/>
    </dgm:pt>
    <dgm:pt modelId="{0420EBE9-E683-4B2D-97CD-7BF65AFE357F}" type="pres">
      <dgm:prSet presAssocID="{030A4370-A8EF-4F84-9302-2B193E5FDA91}" presName="compNode" presStyleCnt="0"/>
      <dgm:spPr/>
    </dgm:pt>
    <dgm:pt modelId="{4F5E9F4C-CA63-463B-A07F-A89FFE8A38F6}" type="pres">
      <dgm:prSet presAssocID="{030A4370-A8EF-4F84-9302-2B193E5FDA91}" presName="bgRect" presStyleLbl="bgShp" presStyleIdx="1" presStyleCnt="3"/>
      <dgm:spPr/>
    </dgm:pt>
    <dgm:pt modelId="{67A506BB-8C37-48C8-AB00-2567ECE5751F}" type="pres">
      <dgm:prSet presAssocID="{030A4370-A8EF-4F84-9302-2B193E5FDA9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ugere"/>
        </a:ext>
      </dgm:extLst>
    </dgm:pt>
    <dgm:pt modelId="{6C1D27BB-3C6C-4E74-B2EC-73E324E20731}" type="pres">
      <dgm:prSet presAssocID="{030A4370-A8EF-4F84-9302-2B193E5FDA91}" presName="spaceRect" presStyleCnt="0"/>
      <dgm:spPr/>
    </dgm:pt>
    <dgm:pt modelId="{37BA653C-4071-4FA8-A26D-0675C5BA9D0E}" type="pres">
      <dgm:prSet presAssocID="{030A4370-A8EF-4F84-9302-2B193E5FDA91}" presName="parTx" presStyleLbl="revTx" presStyleIdx="1" presStyleCnt="3">
        <dgm:presLayoutVars>
          <dgm:chMax val="0"/>
          <dgm:chPref val="0"/>
        </dgm:presLayoutVars>
      </dgm:prSet>
      <dgm:spPr/>
    </dgm:pt>
    <dgm:pt modelId="{70A4BA95-A555-4E6A-91C6-4D12767B6390}" type="pres">
      <dgm:prSet presAssocID="{6673B15A-4BEC-490E-B84F-4916F2AF1838}" presName="sibTrans" presStyleCnt="0"/>
      <dgm:spPr/>
    </dgm:pt>
    <dgm:pt modelId="{D64BB00C-C286-4984-88F7-84DE86E478F5}" type="pres">
      <dgm:prSet presAssocID="{51A03BEC-957A-4213-8C54-5F95132AFC4F}" presName="compNode" presStyleCnt="0"/>
      <dgm:spPr/>
    </dgm:pt>
    <dgm:pt modelId="{E20F7A04-0689-415A-B348-6D4B94103BA2}" type="pres">
      <dgm:prSet presAssocID="{51A03BEC-957A-4213-8C54-5F95132AFC4F}" presName="bgRect" presStyleLbl="bgShp" presStyleIdx="2" presStyleCnt="3"/>
      <dgm:spPr/>
    </dgm:pt>
    <dgm:pt modelId="{CF3C4B9A-2347-4BBD-A14A-4D769ADED471}" type="pres">
      <dgm:prSet presAssocID="{51A03BEC-957A-4213-8C54-5F95132AFC4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ør"/>
        </a:ext>
      </dgm:extLst>
    </dgm:pt>
    <dgm:pt modelId="{D741DF3D-2F02-4E4B-8998-48DEA00215BE}" type="pres">
      <dgm:prSet presAssocID="{51A03BEC-957A-4213-8C54-5F95132AFC4F}" presName="spaceRect" presStyleCnt="0"/>
      <dgm:spPr/>
    </dgm:pt>
    <dgm:pt modelId="{A944D2E7-CD6A-4ABC-98A2-26D808A11358}" type="pres">
      <dgm:prSet presAssocID="{51A03BEC-957A-4213-8C54-5F95132AFC4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85B2D35-B6F5-42C5-8DA8-7E706FBEBB39}" srcId="{224BBF12-83FA-4D4A-9501-BC6726C5046A}" destId="{030A4370-A8EF-4F84-9302-2B193E5FDA91}" srcOrd="1" destOrd="0" parTransId="{71017E7E-C7F3-4D3A-A162-7E9609C4941E}" sibTransId="{6673B15A-4BEC-490E-B84F-4916F2AF1838}"/>
    <dgm:cxn modelId="{D2C1B469-5DB9-471D-AD2F-4147BF7E8D1B}" type="presOf" srcId="{224BBF12-83FA-4D4A-9501-BC6726C5046A}" destId="{8A4F67BE-AA0F-43EB-8086-B8F9B86AE788}" srcOrd="0" destOrd="0" presId="urn:microsoft.com/office/officeart/2018/2/layout/IconVerticalSolidList"/>
    <dgm:cxn modelId="{60A68A8A-A4F8-4777-BF66-4F3EC1BA809A}" type="presOf" srcId="{030A4370-A8EF-4F84-9302-2B193E5FDA91}" destId="{37BA653C-4071-4FA8-A26D-0675C5BA9D0E}" srcOrd="0" destOrd="0" presId="urn:microsoft.com/office/officeart/2018/2/layout/IconVerticalSolidList"/>
    <dgm:cxn modelId="{B60DF5AC-59F0-434D-862C-0563E5BCC20B}" type="presOf" srcId="{51A03BEC-957A-4213-8C54-5F95132AFC4F}" destId="{A944D2E7-CD6A-4ABC-98A2-26D808A11358}" srcOrd="0" destOrd="0" presId="urn:microsoft.com/office/officeart/2018/2/layout/IconVerticalSolidList"/>
    <dgm:cxn modelId="{6B7743C4-75F8-4200-9934-F613664C795F}" type="presOf" srcId="{1069987B-9983-4F60-9AFC-F83AF80F7D7C}" destId="{28AC2B87-1F4A-4875-97E1-0178F759D9F4}" srcOrd="0" destOrd="0" presId="urn:microsoft.com/office/officeart/2018/2/layout/IconVerticalSolidList"/>
    <dgm:cxn modelId="{2A704ECF-2BC7-4355-AEEB-1CCA3432E2D1}" srcId="{224BBF12-83FA-4D4A-9501-BC6726C5046A}" destId="{51A03BEC-957A-4213-8C54-5F95132AFC4F}" srcOrd="2" destOrd="0" parTransId="{C63EDDEF-3553-414A-A80A-04C9EC80CB81}" sibTransId="{8057E82F-B1AA-42F5-907E-775AB0F08064}"/>
    <dgm:cxn modelId="{F14A9BEE-A72D-4F75-B71E-BEF11BFB52C7}" srcId="{224BBF12-83FA-4D4A-9501-BC6726C5046A}" destId="{1069987B-9983-4F60-9AFC-F83AF80F7D7C}" srcOrd="0" destOrd="0" parTransId="{4B3E4782-DB99-4690-B720-8707740AFDD2}" sibTransId="{921A1A1E-14E5-4FD5-B7CF-0B295863B61E}"/>
    <dgm:cxn modelId="{4DBA3FDB-63D1-4729-BA74-25ED4ECBDFC1}" type="presParOf" srcId="{8A4F67BE-AA0F-43EB-8086-B8F9B86AE788}" destId="{BB0A57FA-2D5D-48EA-B6DB-52A055E144CF}" srcOrd="0" destOrd="0" presId="urn:microsoft.com/office/officeart/2018/2/layout/IconVerticalSolidList"/>
    <dgm:cxn modelId="{E72B52A5-9E8E-4B53-9C82-00B6461DCB5F}" type="presParOf" srcId="{BB0A57FA-2D5D-48EA-B6DB-52A055E144CF}" destId="{E5A5B6DE-5C41-485C-8E7A-54F40AB99900}" srcOrd="0" destOrd="0" presId="urn:microsoft.com/office/officeart/2018/2/layout/IconVerticalSolidList"/>
    <dgm:cxn modelId="{1299E891-3A9E-481F-BC75-DC663054EF87}" type="presParOf" srcId="{BB0A57FA-2D5D-48EA-B6DB-52A055E144CF}" destId="{0B388ED3-4500-4C19-9910-F5EAFDC43327}" srcOrd="1" destOrd="0" presId="urn:microsoft.com/office/officeart/2018/2/layout/IconVerticalSolidList"/>
    <dgm:cxn modelId="{B7618F25-C2A3-4138-9AA4-09E4BE5FDC87}" type="presParOf" srcId="{BB0A57FA-2D5D-48EA-B6DB-52A055E144CF}" destId="{B762C911-E747-4C36-866A-7F92ECDAD5BA}" srcOrd="2" destOrd="0" presId="urn:microsoft.com/office/officeart/2018/2/layout/IconVerticalSolidList"/>
    <dgm:cxn modelId="{4BAB6BB5-8151-4012-9945-CF47E6DF3615}" type="presParOf" srcId="{BB0A57FA-2D5D-48EA-B6DB-52A055E144CF}" destId="{28AC2B87-1F4A-4875-97E1-0178F759D9F4}" srcOrd="3" destOrd="0" presId="urn:microsoft.com/office/officeart/2018/2/layout/IconVerticalSolidList"/>
    <dgm:cxn modelId="{EDC84A5C-4EA7-44D7-921B-00833CF90E60}" type="presParOf" srcId="{8A4F67BE-AA0F-43EB-8086-B8F9B86AE788}" destId="{12D012B7-D239-4D18-B631-80CC3922FF68}" srcOrd="1" destOrd="0" presId="urn:microsoft.com/office/officeart/2018/2/layout/IconVerticalSolidList"/>
    <dgm:cxn modelId="{424B39F2-0E0B-40EC-BE17-5A610ADA8E79}" type="presParOf" srcId="{8A4F67BE-AA0F-43EB-8086-B8F9B86AE788}" destId="{0420EBE9-E683-4B2D-97CD-7BF65AFE357F}" srcOrd="2" destOrd="0" presId="urn:microsoft.com/office/officeart/2018/2/layout/IconVerticalSolidList"/>
    <dgm:cxn modelId="{522FCBEC-6C1E-4990-B02F-B6EF5664162E}" type="presParOf" srcId="{0420EBE9-E683-4B2D-97CD-7BF65AFE357F}" destId="{4F5E9F4C-CA63-463B-A07F-A89FFE8A38F6}" srcOrd="0" destOrd="0" presId="urn:microsoft.com/office/officeart/2018/2/layout/IconVerticalSolidList"/>
    <dgm:cxn modelId="{755563C9-E28B-4715-B2AB-D971CBC96A02}" type="presParOf" srcId="{0420EBE9-E683-4B2D-97CD-7BF65AFE357F}" destId="{67A506BB-8C37-48C8-AB00-2567ECE5751F}" srcOrd="1" destOrd="0" presId="urn:microsoft.com/office/officeart/2018/2/layout/IconVerticalSolidList"/>
    <dgm:cxn modelId="{864E5B68-80D4-47A4-8B60-3587EB56501F}" type="presParOf" srcId="{0420EBE9-E683-4B2D-97CD-7BF65AFE357F}" destId="{6C1D27BB-3C6C-4E74-B2EC-73E324E20731}" srcOrd="2" destOrd="0" presId="urn:microsoft.com/office/officeart/2018/2/layout/IconVerticalSolidList"/>
    <dgm:cxn modelId="{2B06C48E-D4F8-42B8-A5DC-A3487AC1201D}" type="presParOf" srcId="{0420EBE9-E683-4B2D-97CD-7BF65AFE357F}" destId="{37BA653C-4071-4FA8-A26D-0675C5BA9D0E}" srcOrd="3" destOrd="0" presId="urn:microsoft.com/office/officeart/2018/2/layout/IconVerticalSolidList"/>
    <dgm:cxn modelId="{04ADEA7E-411F-43E4-8F0C-1694AA4C34F6}" type="presParOf" srcId="{8A4F67BE-AA0F-43EB-8086-B8F9B86AE788}" destId="{70A4BA95-A555-4E6A-91C6-4D12767B6390}" srcOrd="3" destOrd="0" presId="urn:microsoft.com/office/officeart/2018/2/layout/IconVerticalSolidList"/>
    <dgm:cxn modelId="{1698088E-76BD-42FE-8C3B-AD9694854C51}" type="presParOf" srcId="{8A4F67BE-AA0F-43EB-8086-B8F9B86AE788}" destId="{D64BB00C-C286-4984-88F7-84DE86E478F5}" srcOrd="4" destOrd="0" presId="urn:microsoft.com/office/officeart/2018/2/layout/IconVerticalSolidList"/>
    <dgm:cxn modelId="{83F16EC3-3EB9-440B-9A60-0C48AE8CE061}" type="presParOf" srcId="{D64BB00C-C286-4984-88F7-84DE86E478F5}" destId="{E20F7A04-0689-415A-B348-6D4B94103BA2}" srcOrd="0" destOrd="0" presId="urn:microsoft.com/office/officeart/2018/2/layout/IconVerticalSolidList"/>
    <dgm:cxn modelId="{6291D39E-6150-48DA-9673-DBA55192EBCA}" type="presParOf" srcId="{D64BB00C-C286-4984-88F7-84DE86E478F5}" destId="{CF3C4B9A-2347-4BBD-A14A-4D769ADED471}" srcOrd="1" destOrd="0" presId="urn:microsoft.com/office/officeart/2018/2/layout/IconVerticalSolidList"/>
    <dgm:cxn modelId="{8107F019-D8F8-4C90-8DF4-ADD08BE19FE0}" type="presParOf" srcId="{D64BB00C-C286-4984-88F7-84DE86E478F5}" destId="{D741DF3D-2F02-4E4B-8998-48DEA00215BE}" srcOrd="2" destOrd="0" presId="urn:microsoft.com/office/officeart/2018/2/layout/IconVerticalSolidList"/>
    <dgm:cxn modelId="{95527292-1A4D-4068-8909-6AE17D06BECE}" type="presParOf" srcId="{D64BB00C-C286-4984-88F7-84DE86E478F5}" destId="{A944D2E7-CD6A-4ABC-98A2-26D808A1135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24BBF12-83FA-4D4A-9501-BC6726C5046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069987B-9983-4F60-9AFC-F83AF80F7D7C}">
      <dgm:prSet/>
      <dgm:spPr/>
      <dgm:t>
        <a:bodyPr/>
        <a:lstStyle/>
        <a:p>
          <a:pPr>
            <a:lnSpc>
              <a:spcPct val="100000"/>
            </a:lnSpc>
          </a:pPr>
          <a:r>
            <a:rPr lang="da-DK" dirty="0"/>
            <a:t>Systemrettigheder</a:t>
          </a:r>
          <a:endParaRPr lang="en-US" dirty="0"/>
        </a:p>
      </dgm:t>
    </dgm:pt>
    <dgm:pt modelId="{4B3E4782-DB99-4690-B720-8707740AFDD2}" type="parTrans" cxnId="{F14A9BEE-A72D-4F75-B71E-BEF11BFB52C7}">
      <dgm:prSet/>
      <dgm:spPr/>
      <dgm:t>
        <a:bodyPr/>
        <a:lstStyle/>
        <a:p>
          <a:endParaRPr lang="en-US"/>
        </a:p>
      </dgm:t>
    </dgm:pt>
    <dgm:pt modelId="{921A1A1E-14E5-4FD5-B7CF-0B295863B61E}" type="sibTrans" cxnId="{F14A9BEE-A72D-4F75-B71E-BEF11BFB52C7}">
      <dgm:prSet/>
      <dgm:spPr/>
      <dgm:t>
        <a:bodyPr/>
        <a:lstStyle/>
        <a:p>
          <a:endParaRPr lang="en-US"/>
        </a:p>
      </dgm:t>
    </dgm:pt>
    <dgm:pt modelId="{030A4370-A8EF-4F84-9302-2B193E5FDA91}">
      <dgm:prSet/>
      <dgm:spPr/>
      <dgm:t>
        <a:bodyPr/>
        <a:lstStyle/>
        <a:p>
          <a:pPr>
            <a:lnSpc>
              <a:spcPct val="100000"/>
            </a:lnSpc>
          </a:pPr>
          <a:r>
            <a:rPr lang="da-DK" dirty="0"/>
            <a:t>Brugerrettigheder</a:t>
          </a:r>
          <a:endParaRPr lang="en-US" dirty="0"/>
        </a:p>
      </dgm:t>
    </dgm:pt>
    <dgm:pt modelId="{71017E7E-C7F3-4D3A-A162-7E9609C4941E}" type="parTrans" cxnId="{185B2D35-B6F5-42C5-8DA8-7E706FBEBB39}">
      <dgm:prSet/>
      <dgm:spPr/>
      <dgm:t>
        <a:bodyPr/>
        <a:lstStyle/>
        <a:p>
          <a:endParaRPr lang="en-US"/>
        </a:p>
      </dgm:t>
    </dgm:pt>
    <dgm:pt modelId="{6673B15A-4BEC-490E-B84F-4916F2AF1838}" type="sibTrans" cxnId="{185B2D35-B6F5-42C5-8DA8-7E706FBEBB39}">
      <dgm:prSet/>
      <dgm:spPr/>
      <dgm:t>
        <a:bodyPr/>
        <a:lstStyle/>
        <a:p>
          <a:endParaRPr lang="en-US"/>
        </a:p>
      </dgm:t>
    </dgm:pt>
    <dgm:pt modelId="{8A4F67BE-AA0F-43EB-8086-B8F9B86AE788}" type="pres">
      <dgm:prSet presAssocID="{224BBF12-83FA-4D4A-9501-BC6726C5046A}" presName="root" presStyleCnt="0">
        <dgm:presLayoutVars>
          <dgm:dir/>
          <dgm:resizeHandles val="exact"/>
        </dgm:presLayoutVars>
      </dgm:prSet>
      <dgm:spPr/>
    </dgm:pt>
    <dgm:pt modelId="{BB0A57FA-2D5D-48EA-B6DB-52A055E144CF}" type="pres">
      <dgm:prSet presAssocID="{1069987B-9983-4F60-9AFC-F83AF80F7D7C}" presName="compNode" presStyleCnt="0"/>
      <dgm:spPr/>
    </dgm:pt>
    <dgm:pt modelId="{E5A5B6DE-5C41-485C-8E7A-54F40AB99900}" type="pres">
      <dgm:prSet presAssocID="{1069987B-9983-4F60-9AFC-F83AF80F7D7C}" presName="bgRect" presStyleLbl="bgShp" presStyleIdx="0" presStyleCnt="2"/>
      <dgm:spPr/>
    </dgm:pt>
    <dgm:pt modelId="{0B388ED3-4500-4C19-9910-F5EAFDC43327}" type="pres">
      <dgm:prSet presAssocID="{1069987B-9983-4F60-9AFC-F83AF80F7D7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B762C911-E747-4C36-866A-7F92ECDAD5BA}" type="pres">
      <dgm:prSet presAssocID="{1069987B-9983-4F60-9AFC-F83AF80F7D7C}" presName="spaceRect" presStyleCnt="0"/>
      <dgm:spPr/>
    </dgm:pt>
    <dgm:pt modelId="{28AC2B87-1F4A-4875-97E1-0178F759D9F4}" type="pres">
      <dgm:prSet presAssocID="{1069987B-9983-4F60-9AFC-F83AF80F7D7C}" presName="parTx" presStyleLbl="revTx" presStyleIdx="0" presStyleCnt="2">
        <dgm:presLayoutVars>
          <dgm:chMax val="0"/>
          <dgm:chPref val="0"/>
        </dgm:presLayoutVars>
      </dgm:prSet>
      <dgm:spPr/>
    </dgm:pt>
    <dgm:pt modelId="{12D012B7-D239-4D18-B631-80CC3922FF68}" type="pres">
      <dgm:prSet presAssocID="{921A1A1E-14E5-4FD5-B7CF-0B295863B61E}" presName="sibTrans" presStyleCnt="0"/>
      <dgm:spPr/>
    </dgm:pt>
    <dgm:pt modelId="{0420EBE9-E683-4B2D-97CD-7BF65AFE357F}" type="pres">
      <dgm:prSet presAssocID="{030A4370-A8EF-4F84-9302-2B193E5FDA91}" presName="compNode" presStyleCnt="0"/>
      <dgm:spPr/>
    </dgm:pt>
    <dgm:pt modelId="{4F5E9F4C-CA63-463B-A07F-A89FFE8A38F6}" type="pres">
      <dgm:prSet presAssocID="{030A4370-A8EF-4F84-9302-2B193E5FDA91}" presName="bgRect" presStyleLbl="bgShp" presStyleIdx="1" presStyleCnt="2"/>
      <dgm:spPr/>
    </dgm:pt>
    <dgm:pt modelId="{67A506BB-8C37-48C8-AB00-2567ECE5751F}" type="pres">
      <dgm:prSet presAssocID="{030A4370-A8EF-4F84-9302-2B193E5FDA9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ugere"/>
        </a:ext>
      </dgm:extLst>
    </dgm:pt>
    <dgm:pt modelId="{6C1D27BB-3C6C-4E74-B2EC-73E324E20731}" type="pres">
      <dgm:prSet presAssocID="{030A4370-A8EF-4F84-9302-2B193E5FDA91}" presName="spaceRect" presStyleCnt="0"/>
      <dgm:spPr/>
    </dgm:pt>
    <dgm:pt modelId="{37BA653C-4071-4FA8-A26D-0675C5BA9D0E}" type="pres">
      <dgm:prSet presAssocID="{030A4370-A8EF-4F84-9302-2B193E5FDA91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85B2D35-B6F5-42C5-8DA8-7E706FBEBB39}" srcId="{224BBF12-83FA-4D4A-9501-BC6726C5046A}" destId="{030A4370-A8EF-4F84-9302-2B193E5FDA91}" srcOrd="1" destOrd="0" parTransId="{71017E7E-C7F3-4D3A-A162-7E9609C4941E}" sibTransId="{6673B15A-4BEC-490E-B84F-4916F2AF1838}"/>
    <dgm:cxn modelId="{D2C1B469-5DB9-471D-AD2F-4147BF7E8D1B}" type="presOf" srcId="{224BBF12-83FA-4D4A-9501-BC6726C5046A}" destId="{8A4F67BE-AA0F-43EB-8086-B8F9B86AE788}" srcOrd="0" destOrd="0" presId="urn:microsoft.com/office/officeart/2018/2/layout/IconVerticalSolidList"/>
    <dgm:cxn modelId="{60A68A8A-A4F8-4777-BF66-4F3EC1BA809A}" type="presOf" srcId="{030A4370-A8EF-4F84-9302-2B193E5FDA91}" destId="{37BA653C-4071-4FA8-A26D-0675C5BA9D0E}" srcOrd="0" destOrd="0" presId="urn:microsoft.com/office/officeart/2018/2/layout/IconVerticalSolidList"/>
    <dgm:cxn modelId="{6B7743C4-75F8-4200-9934-F613664C795F}" type="presOf" srcId="{1069987B-9983-4F60-9AFC-F83AF80F7D7C}" destId="{28AC2B87-1F4A-4875-97E1-0178F759D9F4}" srcOrd="0" destOrd="0" presId="urn:microsoft.com/office/officeart/2018/2/layout/IconVerticalSolidList"/>
    <dgm:cxn modelId="{F14A9BEE-A72D-4F75-B71E-BEF11BFB52C7}" srcId="{224BBF12-83FA-4D4A-9501-BC6726C5046A}" destId="{1069987B-9983-4F60-9AFC-F83AF80F7D7C}" srcOrd="0" destOrd="0" parTransId="{4B3E4782-DB99-4690-B720-8707740AFDD2}" sibTransId="{921A1A1E-14E5-4FD5-B7CF-0B295863B61E}"/>
    <dgm:cxn modelId="{4DBA3FDB-63D1-4729-BA74-25ED4ECBDFC1}" type="presParOf" srcId="{8A4F67BE-AA0F-43EB-8086-B8F9B86AE788}" destId="{BB0A57FA-2D5D-48EA-B6DB-52A055E144CF}" srcOrd="0" destOrd="0" presId="urn:microsoft.com/office/officeart/2018/2/layout/IconVerticalSolidList"/>
    <dgm:cxn modelId="{E72B52A5-9E8E-4B53-9C82-00B6461DCB5F}" type="presParOf" srcId="{BB0A57FA-2D5D-48EA-B6DB-52A055E144CF}" destId="{E5A5B6DE-5C41-485C-8E7A-54F40AB99900}" srcOrd="0" destOrd="0" presId="urn:microsoft.com/office/officeart/2018/2/layout/IconVerticalSolidList"/>
    <dgm:cxn modelId="{1299E891-3A9E-481F-BC75-DC663054EF87}" type="presParOf" srcId="{BB0A57FA-2D5D-48EA-B6DB-52A055E144CF}" destId="{0B388ED3-4500-4C19-9910-F5EAFDC43327}" srcOrd="1" destOrd="0" presId="urn:microsoft.com/office/officeart/2018/2/layout/IconVerticalSolidList"/>
    <dgm:cxn modelId="{B7618F25-C2A3-4138-9AA4-09E4BE5FDC87}" type="presParOf" srcId="{BB0A57FA-2D5D-48EA-B6DB-52A055E144CF}" destId="{B762C911-E747-4C36-866A-7F92ECDAD5BA}" srcOrd="2" destOrd="0" presId="urn:microsoft.com/office/officeart/2018/2/layout/IconVerticalSolidList"/>
    <dgm:cxn modelId="{4BAB6BB5-8151-4012-9945-CF47E6DF3615}" type="presParOf" srcId="{BB0A57FA-2D5D-48EA-B6DB-52A055E144CF}" destId="{28AC2B87-1F4A-4875-97E1-0178F759D9F4}" srcOrd="3" destOrd="0" presId="urn:microsoft.com/office/officeart/2018/2/layout/IconVerticalSolidList"/>
    <dgm:cxn modelId="{EDC84A5C-4EA7-44D7-921B-00833CF90E60}" type="presParOf" srcId="{8A4F67BE-AA0F-43EB-8086-B8F9B86AE788}" destId="{12D012B7-D239-4D18-B631-80CC3922FF68}" srcOrd="1" destOrd="0" presId="urn:microsoft.com/office/officeart/2018/2/layout/IconVerticalSolidList"/>
    <dgm:cxn modelId="{424B39F2-0E0B-40EC-BE17-5A610ADA8E79}" type="presParOf" srcId="{8A4F67BE-AA0F-43EB-8086-B8F9B86AE788}" destId="{0420EBE9-E683-4B2D-97CD-7BF65AFE357F}" srcOrd="2" destOrd="0" presId="urn:microsoft.com/office/officeart/2018/2/layout/IconVerticalSolidList"/>
    <dgm:cxn modelId="{522FCBEC-6C1E-4990-B02F-B6EF5664162E}" type="presParOf" srcId="{0420EBE9-E683-4B2D-97CD-7BF65AFE357F}" destId="{4F5E9F4C-CA63-463B-A07F-A89FFE8A38F6}" srcOrd="0" destOrd="0" presId="urn:microsoft.com/office/officeart/2018/2/layout/IconVerticalSolidList"/>
    <dgm:cxn modelId="{755563C9-E28B-4715-B2AB-D971CBC96A02}" type="presParOf" srcId="{0420EBE9-E683-4B2D-97CD-7BF65AFE357F}" destId="{67A506BB-8C37-48C8-AB00-2567ECE5751F}" srcOrd="1" destOrd="0" presId="urn:microsoft.com/office/officeart/2018/2/layout/IconVerticalSolidList"/>
    <dgm:cxn modelId="{864E5B68-80D4-47A4-8B60-3587EB56501F}" type="presParOf" srcId="{0420EBE9-E683-4B2D-97CD-7BF65AFE357F}" destId="{6C1D27BB-3C6C-4E74-B2EC-73E324E20731}" srcOrd="2" destOrd="0" presId="urn:microsoft.com/office/officeart/2018/2/layout/IconVerticalSolidList"/>
    <dgm:cxn modelId="{2B06C48E-D4F8-42B8-A5DC-A3487AC1201D}" type="presParOf" srcId="{0420EBE9-E683-4B2D-97CD-7BF65AFE357F}" destId="{37BA653C-4071-4FA8-A26D-0675C5BA9D0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FEF65C6-16C9-4F45-A8A0-E49E50B7A877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E71B56-7058-4250-8BC9-8C30DA7DB8EA}">
      <dgm:prSet/>
      <dgm:spPr/>
      <dgm:t>
        <a:bodyPr/>
        <a:lstStyle/>
        <a:p>
          <a:r>
            <a:rPr lang="da-DK" dirty="0"/>
            <a:t>”Best practice”                                    Så få adgange som muligt</a:t>
          </a:r>
          <a:endParaRPr lang="en-US" dirty="0"/>
        </a:p>
      </dgm:t>
    </dgm:pt>
    <dgm:pt modelId="{10B18152-E389-4954-A191-923973061F89}" type="parTrans" cxnId="{9A6D9960-5635-427C-B60A-CC04392F4E38}">
      <dgm:prSet/>
      <dgm:spPr/>
      <dgm:t>
        <a:bodyPr/>
        <a:lstStyle/>
        <a:p>
          <a:endParaRPr lang="en-US"/>
        </a:p>
      </dgm:t>
    </dgm:pt>
    <dgm:pt modelId="{7FF68239-D42D-4299-8688-FE9F013E1A0E}" type="sibTrans" cxnId="{9A6D9960-5635-427C-B60A-CC04392F4E38}">
      <dgm:prSet/>
      <dgm:spPr/>
      <dgm:t>
        <a:bodyPr/>
        <a:lstStyle/>
        <a:p>
          <a:endParaRPr lang="en-US"/>
        </a:p>
      </dgm:t>
    </dgm:pt>
    <dgm:pt modelId="{CDBAD542-FF6D-4B19-8711-BF89A1F1001D}">
      <dgm:prSet/>
      <dgm:spPr/>
      <dgm:t>
        <a:bodyPr/>
        <a:lstStyle/>
        <a:p>
          <a:r>
            <a:rPr lang="da-DK" dirty="0"/>
            <a:t>Læse/skrive adgange?</a:t>
          </a:r>
          <a:endParaRPr lang="en-US" dirty="0"/>
        </a:p>
      </dgm:t>
    </dgm:pt>
    <dgm:pt modelId="{02767FA0-EC82-4800-B157-2302B0125314}" type="parTrans" cxnId="{EF3A254A-1392-41D2-958A-81211799D4A5}">
      <dgm:prSet/>
      <dgm:spPr/>
      <dgm:t>
        <a:bodyPr/>
        <a:lstStyle/>
        <a:p>
          <a:endParaRPr lang="en-US"/>
        </a:p>
      </dgm:t>
    </dgm:pt>
    <dgm:pt modelId="{6AEAAEB3-EEF6-44A6-A5E3-A0A61038C11D}" type="sibTrans" cxnId="{EF3A254A-1392-41D2-958A-81211799D4A5}">
      <dgm:prSet/>
      <dgm:spPr/>
      <dgm:t>
        <a:bodyPr/>
        <a:lstStyle/>
        <a:p>
          <a:endParaRPr lang="en-US"/>
        </a:p>
      </dgm:t>
    </dgm:pt>
    <dgm:pt modelId="{27FA4DB3-CD21-439C-99DA-A7BDEC883138}">
      <dgm:prSet/>
      <dgm:spPr/>
      <dgm:t>
        <a:bodyPr/>
        <a:lstStyle/>
        <a:p>
          <a:r>
            <a:rPr lang="da-DK" dirty="0"/>
            <a:t>Følsomme personoplysninger</a:t>
          </a:r>
          <a:endParaRPr lang="en-US" dirty="0"/>
        </a:p>
      </dgm:t>
    </dgm:pt>
    <dgm:pt modelId="{7F8DBF9C-C9B0-456C-9011-F4E20052A5B1}" type="parTrans" cxnId="{3E009DBB-608D-42B9-ACA2-59DF010D08AD}">
      <dgm:prSet/>
      <dgm:spPr/>
      <dgm:t>
        <a:bodyPr/>
        <a:lstStyle/>
        <a:p>
          <a:endParaRPr lang="en-US"/>
        </a:p>
      </dgm:t>
    </dgm:pt>
    <dgm:pt modelId="{9051214F-63EA-44AA-B7A3-263096FAAB3A}" type="sibTrans" cxnId="{3E009DBB-608D-42B9-ACA2-59DF010D08AD}">
      <dgm:prSet/>
      <dgm:spPr/>
      <dgm:t>
        <a:bodyPr/>
        <a:lstStyle/>
        <a:p>
          <a:endParaRPr lang="en-US"/>
        </a:p>
      </dgm:t>
    </dgm:pt>
    <dgm:pt modelId="{3CE123EB-E587-4817-A594-2A4692D97272}" type="pres">
      <dgm:prSet presAssocID="{2FEF65C6-16C9-4F45-A8A0-E49E50B7A877}" presName="Name0" presStyleCnt="0">
        <dgm:presLayoutVars>
          <dgm:dir/>
          <dgm:animLvl val="lvl"/>
          <dgm:resizeHandles val="exact"/>
        </dgm:presLayoutVars>
      </dgm:prSet>
      <dgm:spPr/>
    </dgm:pt>
    <dgm:pt modelId="{CBA64683-1198-4B31-A1B0-EFD83EF464AE}" type="pres">
      <dgm:prSet presAssocID="{84E71B56-7058-4250-8BC9-8C30DA7DB8EA}" presName="linNode" presStyleCnt="0"/>
      <dgm:spPr/>
    </dgm:pt>
    <dgm:pt modelId="{021AC59F-3058-4B42-8C79-DF0116418A24}" type="pres">
      <dgm:prSet presAssocID="{84E71B56-7058-4250-8BC9-8C30DA7DB8EA}" presName="parentText" presStyleLbl="node1" presStyleIdx="0" presStyleCnt="3" custScaleX="153568">
        <dgm:presLayoutVars>
          <dgm:chMax val="1"/>
          <dgm:bulletEnabled val="1"/>
        </dgm:presLayoutVars>
      </dgm:prSet>
      <dgm:spPr/>
    </dgm:pt>
    <dgm:pt modelId="{E41B8752-56A5-4CAA-AA90-94507417FD2D}" type="pres">
      <dgm:prSet presAssocID="{7FF68239-D42D-4299-8688-FE9F013E1A0E}" presName="sp" presStyleCnt="0"/>
      <dgm:spPr/>
    </dgm:pt>
    <dgm:pt modelId="{A901C96C-BBFF-44D2-A725-6511476D2413}" type="pres">
      <dgm:prSet presAssocID="{CDBAD542-FF6D-4B19-8711-BF89A1F1001D}" presName="linNode" presStyleCnt="0"/>
      <dgm:spPr/>
    </dgm:pt>
    <dgm:pt modelId="{C5DD4263-409C-4284-8764-33F645C377A6}" type="pres">
      <dgm:prSet presAssocID="{CDBAD542-FF6D-4B19-8711-BF89A1F1001D}" presName="parentText" presStyleLbl="node1" presStyleIdx="1" presStyleCnt="3" custScaleX="153568">
        <dgm:presLayoutVars>
          <dgm:chMax val="1"/>
          <dgm:bulletEnabled val="1"/>
        </dgm:presLayoutVars>
      </dgm:prSet>
      <dgm:spPr/>
    </dgm:pt>
    <dgm:pt modelId="{77F34CA1-C331-41B4-9B9A-FE1DD250C2CB}" type="pres">
      <dgm:prSet presAssocID="{6AEAAEB3-EEF6-44A6-A5E3-A0A61038C11D}" presName="sp" presStyleCnt="0"/>
      <dgm:spPr/>
    </dgm:pt>
    <dgm:pt modelId="{FDB05755-902F-4731-99F0-C5069FB6470A}" type="pres">
      <dgm:prSet presAssocID="{27FA4DB3-CD21-439C-99DA-A7BDEC883138}" presName="linNode" presStyleCnt="0"/>
      <dgm:spPr/>
    </dgm:pt>
    <dgm:pt modelId="{1762D51F-A0EE-438C-98D7-CF2640B13F4C}" type="pres">
      <dgm:prSet presAssocID="{27FA4DB3-CD21-439C-99DA-A7BDEC883138}" presName="parentText" presStyleLbl="node1" presStyleIdx="2" presStyleCnt="3" custScaleX="153568">
        <dgm:presLayoutVars>
          <dgm:chMax val="1"/>
          <dgm:bulletEnabled val="1"/>
        </dgm:presLayoutVars>
      </dgm:prSet>
      <dgm:spPr/>
    </dgm:pt>
  </dgm:ptLst>
  <dgm:cxnLst>
    <dgm:cxn modelId="{861BD721-3B1A-446A-AB37-98FD4038CB6E}" type="presOf" srcId="{27FA4DB3-CD21-439C-99DA-A7BDEC883138}" destId="{1762D51F-A0EE-438C-98D7-CF2640B13F4C}" srcOrd="0" destOrd="0" presId="urn:microsoft.com/office/officeart/2005/8/layout/vList5"/>
    <dgm:cxn modelId="{9A6D9960-5635-427C-B60A-CC04392F4E38}" srcId="{2FEF65C6-16C9-4F45-A8A0-E49E50B7A877}" destId="{84E71B56-7058-4250-8BC9-8C30DA7DB8EA}" srcOrd="0" destOrd="0" parTransId="{10B18152-E389-4954-A191-923973061F89}" sibTransId="{7FF68239-D42D-4299-8688-FE9F013E1A0E}"/>
    <dgm:cxn modelId="{5883BA41-EEF1-4565-8E2A-5AFFCC515A6E}" type="presOf" srcId="{84E71B56-7058-4250-8BC9-8C30DA7DB8EA}" destId="{021AC59F-3058-4B42-8C79-DF0116418A24}" srcOrd="0" destOrd="0" presId="urn:microsoft.com/office/officeart/2005/8/layout/vList5"/>
    <dgm:cxn modelId="{EF3A254A-1392-41D2-958A-81211799D4A5}" srcId="{2FEF65C6-16C9-4F45-A8A0-E49E50B7A877}" destId="{CDBAD542-FF6D-4B19-8711-BF89A1F1001D}" srcOrd="1" destOrd="0" parTransId="{02767FA0-EC82-4800-B157-2302B0125314}" sibTransId="{6AEAAEB3-EEF6-44A6-A5E3-A0A61038C11D}"/>
    <dgm:cxn modelId="{EC6C299C-D31A-4FD8-BBBC-B8510EA41BD2}" type="presOf" srcId="{2FEF65C6-16C9-4F45-A8A0-E49E50B7A877}" destId="{3CE123EB-E587-4817-A594-2A4692D97272}" srcOrd="0" destOrd="0" presId="urn:microsoft.com/office/officeart/2005/8/layout/vList5"/>
    <dgm:cxn modelId="{426625B3-AD95-427B-9FF6-CBFFF025B2C8}" type="presOf" srcId="{CDBAD542-FF6D-4B19-8711-BF89A1F1001D}" destId="{C5DD4263-409C-4284-8764-33F645C377A6}" srcOrd="0" destOrd="0" presId="urn:microsoft.com/office/officeart/2005/8/layout/vList5"/>
    <dgm:cxn modelId="{3E009DBB-608D-42B9-ACA2-59DF010D08AD}" srcId="{2FEF65C6-16C9-4F45-A8A0-E49E50B7A877}" destId="{27FA4DB3-CD21-439C-99DA-A7BDEC883138}" srcOrd="2" destOrd="0" parTransId="{7F8DBF9C-C9B0-456C-9011-F4E20052A5B1}" sibTransId="{9051214F-63EA-44AA-B7A3-263096FAAB3A}"/>
    <dgm:cxn modelId="{4B7D132F-981C-45D6-B1BF-CBBF536A6813}" type="presParOf" srcId="{3CE123EB-E587-4817-A594-2A4692D97272}" destId="{CBA64683-1198-4B31-A1B0-EFD83EF464AE}" srcOrd="0" destOrd="0" presId="urn:microsoft.com/office/officeart/2005/8/layout/vList5"/>
    <dgm:cxn modelId="{83098EF9-35A8-418E-B2E4-0784A708F699}" type="presParOf" srcId="{CBA64683-1198-4B31-A1B0-EFD83EF464AE}" destId="{021AC59F-3058-4B42-8C79-DF0116418A24}" srcOrd="0" destOrd="0" presId="urn:microsoft.com/office/officeart/2005/8/layout/vList5"/>
    <dgm:cxn modelId="{485E6565-9E1E-4903-B155-449A80DED301}" type="presParOf" srcId="{3CE123EB-E587-4817-A594-2A4692D97272}" destId="{E41B8752-56A5-4CAA-AA90-94507417FD2D}" srcOrd="1" destOrd="0" presId="urn:microsoft.com/office/officeart/2005/8/layout/vList5"/>
    <dgm:cxn modelId="{B5FE08EF-BBD0-4A6A-BD4E-94D834B719BE}" type="presParOf" srcId="{3CE123EB-E587-4817-A594-2A4692D97272}" destId="{A901C96C-BBFF-44D2-A725-6511476D2413}" srcOrd="2" destOrd="0" presId="urn:microsoft.com/office/officeart/2005/8/layout/vList5"/>
    <dgm:cxn modelId="{F5555189-A982-4BC0-8D33-091FB0684266}" type="presParOf" srcId="{A901C96C-BBFF-44D2-A725-6511476D2413}" destId="{C5DD4263-409C-4284-8764-33F645C377A6}" srcOrd="0" destOrd="0" presId="urn:microsoft.com/office/officeart/2005/8/layout/vList5"/>
    <dgm:cxn modelId="{115693A0-AA43-4F37-81B1-EBDC65E31B92}" type="presParOf" srcId="{3CE123EB-E587-4817-A594-2A4692D97272}" destId="{77F34CA1-C331-41B4-9B9A-FE1DD250C2CB}" srcOrd="3" destOrd="0" presId="urn:microsoft.com/office/officeart/2005/8/layout/vList5"/>
    <dgm:cxn modelId="{4F7CA77A-7DBE-4554-8CBE-653F82239553}" type="presParOf" srcId="{3CE123EB-E587-4817-A594-2A4692D97272}" destId="{FDB05755-902F-4731-99F0-C5069FB6470A}" srcOrd="4" destOrd="0" presId="urn:microsoft.com/office/officeart/2005/8/layout/vList5"/>
    <dgm:cxn modelId="{7757ABCD-6F21-4559-A9FA-4429FB296ABB}" type="presParOf" srcId="{FDB05755-902F-4731-99F0-C5069FB6470A}" destId="{1762D51F-A0EE-438C-98D7-CF2640B13F4C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FEF65C6-16C9-4F45-A8A0-E49E50B7A877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E71B56-7058-4250-8BC9-8C30DA7DB8EA}">
      <dgm:prSet/>
      <dgm:spPr/>
      <dgm:t>
        <a:bodyPr/>
        <a:lstStyle/>
        <a:p>
          <a:r>
            <a:rPr lang="da-DK" dirty="0"/>
            <a:t>”Best practice”                                    Så få adgange som muligt</a:t>
          </a:r>
          <a:endParaRPr lang="en-US" dirty="0"/>
        </a:p>
      </dgm:t>
    </dgm:pt>
    <dgm:pt modelId="{10B18152-E389-4954-A191-923973061F89}" type="parTrans" cxnId="{9A6D9960-5635-427C-B60A-CC04392F4E38}">
      <dgm:prSet/>
      <dgm:spPr/>
      <dgm:t>
        <a:bodyPr/>
        <a:lstStyle/>
        <a:p>
          <a:endParaRPr lang="en-US"/>
        </a:p>
      </dgm:t>
    </dgm:pt>
    <dgm:pt modelId="{7FF68239-D42D-4299-8688-FE9F013E1A0E}" type="sibTrans" cxnId="{9A6D9960-5635-427C-B60A-CC04392F4E38}">
      <dgm:prSet/>
      <dgm:spPr/>
      <dgm:t>
        <a:bodyPr/>
        <a:lstStyle/>
        <a:p>
          <a:endParaRPr lang="en-US"/>
        </a:p>
      </dgm:t>
    </dgm:pt>
    <dgm:pt modelId="{CDBAD542-FF6D-4B19-8711-BF89A1F1001D}">
      <dgm:prSet/>
      <dgm:spPr/>
      <dgm:t>
        <a:bodyPr/>
        <a:lstStyle/>
        <a:p>
          <a:r>
            <a:rPr lang="da-DK" dirty="0"/>
            <a:t>Læse/skrive adgange?</a:t>
          </a:r>
          <a:endParaRPr lang="en-US" dirty="0"/>
        </a:p>
      </dgm:t>
    </dgm:pt>
    <dgm:pt modelId="{02767FA0-EC82-4800-B157-2302B0125314}" type="parTrans" cxnId="{EF3A254A-1392-41D2-958A-81211799D4A5}">
      <dgm:prSet/>
      <dgm:spPr/>
      <dgm:t>
        <a:bodyPr/>
        <a:lstStyle/>
        <a:p>
          <a:endParaRPr lang="en-US"/>
        </a:p>
      </dgm:t>
    </dgm:pt>
    <dgm:pt modelId="{6AEAAEB3-EEF6-44A6-A5E3-A0A61038C11D}" type="sibTrans" cxnId="{EF3A254A-1392-41D2-958A-81211799D4A5}">
      <dgm:prSet/>
      <dgm:spPr/>
      <dgm:t>
        <a:bodyPr/>
        <a:lstStyle/>
        <a:p>
          <a:endParaRPr lang="en-US"/>
        </a:p>
      </dgm:t>
    </dgm:pt>
    <dgm:pt modelId="{27FA4DB3-CD21-439C-99DA-A7BDEC883138}">
      <dgm:prSet/>
      <dgm:spPr/>
      <dgm:t>
        <a:bodyPr/>
        <a:lstStyle/>
        <a:p>
          <a:r>
            <a:rPr lang="da-DK"/>
            <a:t>Følsomme personoplysninger</a:t>
          </a:r>
          <a:endParaRPr lang="en-US"/>
        </a:p>
      </dgm:t>
    </dgm:pt>
    <dgm:pt modelId="{7F8DBF9C-C9B0-456C-9011-F4E20052A5B1}" type="parTrans" cxnId="{3E009DBB-608D-42B9-ACA2-59DF010D08AD}">
      <dgm:prSet/>
      <dgm:spPr/>
      <dgm:t>
        <a:bodyPr/>
        <a:lstStyle/>
        <a:p>
          <a:endParaRPr lang="en-US"/>
        </a:p>
      </dgm:t>
    </dgm:pt>
    <dgm:pt modelId="{9051214F-63EA-44AA-B7A3-263096FAAB3A}" type="sibTrans" cxnId="{3E009DBB-608D-42B9-ACA2-59DF010D08AD}">
      <dgm:prSet/>
      <dgm:spPr/>
      <dgm:t>
        <a:bodyPr/>
        <a:lstStyle/>
        <a:p>
          <a:endParaRPr lang="en-US"/>
        </a:p>
      </dgm:t>
    </dgm:pt>
    <dgm:pt modelId="{D759358B-5A9A-4DA1-A917-9B5B7AD7A079}">
      <dgm:prSet/>
      <dgm:spPr/>
      <dgm:t>
        <a:bodyPr/>
        <a:lstStyle/>
        <a:p>
          <a:r>
            <a:rPr lang="da-DK"/>
            <a:t>Adgangskontrol</a:t>
          </a:r>
          <a:endParaRPr lang="en-US"/>
        </a:p>
      </dgm:t>
    </dgm:pt>
    <dgm:pt modelId="{B64BD690-7824-420D-9D0B-A1DD5AD647B6}" type="parTrans" cxnId="{A81A980A-1781-4076-9D87-58923EE51655}">
      <dgm:prSet/>
      <dgm:spPr/>
      <dgm:t>
        <a:bodyPr/>
        <a:lstStyle/>
        <a:p>
          <a:endParaRPr lang="en-US"/>
        </a:p>
      </dgm:t>
    </dgm:pt>
    <dgm:pt modelId="{411D7411-091E-472A-9B3B-D22543D5C78E}" type="sibTrans" cxnId="{A81A980A-1781-4076-9D87-58923EE51655}">
      <dgm:prSet/>
      <dgm:spPr/>
      <dgm:t>
        <a:bodyPr/>
        <a:lstStyle/>
        <a:p>
          <a:endParaRPr lang="en-US"/>
        </a:p>
      </dgm:t>
    </dgm:pt>
    <dgm:pt modelId="{3CE123EB-E587-4817-A594-2A4692D97272}" type="pres">
      <dgm:prSet presAssocID="{2FEF65C6-16C9-4F45-A8A0-E49E50B7A877}" presName="Name0" presStyleCnt="0">
        <dgm:presLayoutVars>
          <dgm:dir/>
          <dgm:animLvl val="lvl"/>
          <dgm:resizeHandles val="exact"/>
        </dgm:presLayoutVars>
      </dgm:prSet>
      <dgm:spPr/>
    </dgm:pt>
    <dgm:pt modelId="{CBA64683-1198-4B31-A1B0-EFD83EF464AE}" type="pres">
      <dgm:prSet presAssocID="{84E71B56-7058-4250-8BC9-8C30DA7DB8EA}" presName="linNode" presStyleCnt="0"/>
      <dgm:spPr/>
    </dgm:pt>
    <dgm:pt modelId="{021AC59F-3058-4B42-8C79-DF0116418A24}" type="pres">
      <dgm:prSet presAssocID="{84E71B56-7058-4250-8BC9-8C30DA7DB8EA}" presName="parentText" presStyleLbl="node1" presStyleIdx="0" presStyleCnt="4" custScaleX="153568">
        <dgm:presLayoutVars>
          <dgm:chMax val="1"/>
          <dgm:bulletEnabled val="1"/>
        </dgm:presLayoutVars>
      </dgm:prSet>
      <dgm:spPr/>
    </dgm:pt>
    <dgm:pt modelId="{E41B8752-56A5-4CAA-AA90-94507417FD2D}" type="pres">
      <dgm:prSet presAssocID="{7FF68239-D42D-4299-8688-FE9F013E1A0E}" presName="sp" presStyleCnt="0"/>
      <dgm:spPr/>
    </dgm:pt>
    <dgm:pt modelId="{A901C96C-BBFF-44D2-A725-6511476D2413}" type="pres">
      <dgm:prSet presAssocID="{CDBAD542-FF6D-4B19-8711-BF89A1F1001D}" presName="linNode" presStyleCnt="0"/>
      <dgm:spPr/>
    </dgm:pt>
    <dgm:pt modelId="{C5DD4263-409C-4284-8764-33F645C377A6}" type="pres">
      <dgm:prSet presAssocID="{CDBAD542-FF6D-4B19-8711-BF89A1F1001D}" presName="parentText" presStyleLbl="node1" presStyleIdx="1" presStyleCnt="4" custScaleX="153568">
        <dgm:presLayoutVars>
          <dgm:chMax val="1"/>
          <dgm:bulletEnabled val="1"/>
        </dgm:presLayoutVars>
      </dgm:prSet>
      <dgm:spPr/>
    </dgm:pt>
    <dgm:pt modelId="{77F34CA1-C331-41B4-9B9A-FE1DD250C2CB}" type="pres">
      <dgm:prSet presAssocID="{6AEAAEB3-EEF6-44A6-A5E3-A0A61038C11D}" presName="sp" presStyleCnt="0"/>
      <dgm:spPr/>
    </dgm:pt>
    <dgm:pt modelId="{FDB05755-902F-4731-99F0-C5069FB6470A}" type="pres">
      <dgm:prSet presAssocID="{27FA4DB3-CD21-439C-99DA-A7BDEC883138}" presName="linNode" presStyleCnt="0"/>
      <dgm:spPr/>
    </dgm:pt>
    <dgm:pt modelId="{1762D51F-A0EE-438C-98D7-CF2640B13F4C}" type="pres">
      <dgm:prSet presAssocID="{27FA4DB3-CD21-439C-99DA-A7BDEC883138}" presName="parentText" presStyleLbl="node1" presStyleIdx="2" presStyleCnt="4" custScaleX="153568">
        <dgm:presLayoutVars>
          <dgm:chMax val="1"/>
          <dgm:bulletEnabled val="1"/>
        </dgm:presLayoutVars>
      </dgm:prSet>
      <dgm:spPr/>
    </dgm:pt>
    <dgm:pt modelId="{3C6850F4-A62C-4563-A57A-9E3526096ED0}" type="pres">
      <dgm:prSet presAssocID="{9051214F-63EA-44AA-B7A3-263096FAAB3A}" presName="sp" presStyleCnt="0"/>
      <dgm:spPr/>
    </dgm:pt>
    <dgm:pt modelId="{F22C31BB-33AE-4A97-93A3-59B61539CDA0}" type="pres">
      <dgm:prSet presAssocID="{D759358B-5A9A-4DA1-A917-9B5B7AD7A079}" presName="linNode" presStyleCnt="0"/>
      <dgm:spPr/>
    </dgm:pt>
    <dgm:pt modelId="{EB41B6F7-9509-4AA1-AB4E-928FFD6D9251}" type="pres">
      <dgm:prSet presAssocID="{D759358B-5A9A-4DA1-A917-9B5B7AD7A079}" presName="parentText" presStyleLbl="node1" presStyleIdx="3" presStyleCnt="4" custScaleX="153568">
        <dgm:presLayoutVars>
          <dgm:chMax val="1"/>
          <dgm:bulletEnabled val="1"/>
        </dgm:presLayoutVars>
      </dgm:prSet>
      <dgm:spPr/>
    </dgm:pt>
  </dgm:ptLst>
  <dgm:cxnLst>
    <dgm:cxn modelId="{A81A980A-1781-4076-9D87-58923EE51655}" srcId="{2FEF65C6-16C9-4F45-A8A0-E49E50B7A877}" destId="{D759358B-5A9A-4DA1-A917-9B5B7AD7A079}" srcOrd="3" destOrd="0" parTransId="{B64BD690-7824-420D-9D0B-A1DD5AD647B6}" sibTransId="{411D7411-091E-472A-9B3B-D22543D5C78E}"/>
    <dgm:cxn modelId="{861BD721-3B1A-446A-AB37-98FD4038CB6E}" type="presOf" srcId="{27FA4DB3-CD21-439C-99DA-A7BDEC883138}" destId="{1762D51F-A0EE-438C-98D7-CF2640B13F4C}" srcOrd="0" destOrd="0" presId="urn:microsoft.com/office/officeart/2005/8/layout/vList5"/>
    <dgm:cxn modelId="{9A6D9960-5635-427C-B60A-CC04392F4E38}" srcId="{2FEF65C6-16C9-4F45-A8A0-E49E50B7A877}" destId="{84E71B56-7058-4250-8BC9-8C30DA7DB8EA}" srcOrd="0" destOrd="0" parTransId="{10B18152-E389-4954-A191-923973061F89}" sibTransId="{7FF68239-D42D-4299-8688-FE9F013E1A0E}"/>
    <dgm:cxn modelId="{5883BA41-EEF1-4565-8E2A-5AFFCC515A6E}" type="presOf" srcId="{84E71B56-7058-4250-8BC9-8C30DA7DB8EA}" destId="{021AC59F-3058-4B42-8C79-DF0116418A24}" srcOrd="0" destOrd="0" presId="urn:microsoft.com/office/officeart/2005/8/layout/vList5"/>
    <dgm:cxn modelId="{EF3A254A-1392-41D2-958A-81211799D4A5}" srcId="{2FEF65C6-16C9-4F45-A8A0-E49E50B7A877}" destId="{CDBAD542-FF6D-4B19-8711-BF89A1F1001D}" srcOrd="1" destOrd="0" parTransId="{02767FA0-EC82-4800-B157-2302B0125314}" sibTransId="{6AEAAEB3-EEF6-44A6-A5E3-A0A61038C11D}"/>
    <dgm:cxn modelId="{103EEB96-3245-4A5D-996D-BD7A3A0CB48F}" type="presOf" srcId="{D759358B-5A9A-4DA1-A917-9B5B7AD7A079}" destId="{EB41B6F7-9509-4AA1-AB4E-928FFD6D9251}" srcOrd="0" destOrd="0" presId="urn:microsoft.com/office/officeart/2005/8/layout/vList5"/>
    <dgm:cxn modelId="{EC6C299C-D31A-4FD8-BBBC-B8510EA41BD2}" type="presOf" srcId="{2FEF65C6-16C9-4F45-A8A0-E49E50B7A877}" destId="{3CE123EB-E587-4817-A594-2A4692D97272}" srcOrd="0" destOrd="0" presId="urn:microsoft.com/office/officeart/2005/8/layout/vList5"/>
    <dgm:cxn modelId="{426625B3-AD95-427B-9FF6-CBFFF025B2C8}" type="presOf" srcId="{CDBAD542-FF6D-4B19-8711-BF89A1F1001D}" destId="{C5DD4263-409C-4284-8764-33F645C377A6}" srcOrd="0" destOrd="0" presId="urn:microsoft.com/office/officeart/2005/8/layout/vList5"/>
    <dgm:cxn modelId="{3E009DBB-608D-42B9-ACA2-59DF010D08AD}" srcId="{2FEF65C6-16C9-4F45-A8A0-E49E50B7A877}" destId="{27FA4DB3-CD21-439C-99DA-A7BDEC883138}" srcOrd="2" destOrd="0" parTransId="{7F8DBF9C-C9B0-456C-9011-F4E20052A5B1}" sibTransId="{9051214F-63EA-44AA-B7A3-263096FAAB3A}"/>
    <dgm:cxn modelId="{4B7D132F-981C-45D6-B1BF-CBBF536A6813}" type="presParOf" srcId="{3CE123EB-E587-4817-A594-2A4692D97272}" destId="{CBA64683-1198-4B31-A1B0-EFD83EF464AE}" srcOrd="0" destOrd="0" presId="urn:microsoft.com/office/officeart/2005/8/layout/vList5"/>
    <dgm:cxn modelId="{83098EF9-35A8-418E-B2E4-0784A708F699}" type="presParOf" srcId="{CBA64683-1198-4B31-A1B0-EFD83EF464AE}" destId="{021AC59F-3058-4B42-8C79-DF0116418A24}" srcOrd="0" destOrd="0" presId="urn:microsoft.com/office/officeart/2005/8/layout/vList5"/>
    <dgm:cxn modelId="{485E6565-9E1E-4903-B155-449A80DED301}" type="presParOf" srcId="{3CE123EB-E587-4817-A594-2A4692D97272}" destId="{E41B8752-56A5-4CAA-AA90-94507417FD2D}" srcOrd="1" destOrd="0" presId="urn:microsoft.com/office/officeart/2005/8/layout/vList5"/>
    <dgm:cxn modelId="{B5FE08EF-BBD0-4A6A-BD4E-94D834B719BE}" type="presParOf" srcId="{3CE123EB-E587-4817-A594-2A4692D97272}" destId="{A901C96C-BBFF-44D2-A725-6511476D2413}" srcOrd="2" destOrd="0" presId="urn:microsoft.com/office/officeart/2005/8/layout/vList5"/>
    <dgm:cxn modelId="{F5555189-A982-4BC0-8D33-091FB0684266}" type="presParOf" srcId="{A901C96C-BBFF-44D2-A725-6511476D2413}" destId="{C5DD4263-409C-4284-8764-33F645C377A6}" srcOrd="0" destOrd="0" presId="urn:microsoft.com/office/officeart/2005/8/layout/vList5"/>
    <dgm:cxn modelId="{115693A0-AA43-4F37-81B1-EBDC65E31B92}" type="presParOf" srcId="{3CE123EB-E587-4817-A594-2A4692D97272}" destId="{77F34CA1-C331-41B4-9B9A-FE1DD250C2CB}" srcOrd="3" destOrd="0" presId="urn:microsoft.com/office/officeart/2005/8/layout/vList5"/>
    <dgm:cxn modelId="{4F7CA77A-7DBE-4554-8CBE-653F82239553}" type="presParOf" srcId="{3CE123EB-E587-4817-A594-2A4692D97272}" destId="{FDB05755-902F-4731-99F0-C5069FB6470A}" srcOrd="4" destOrd="0" presId="urn:microsoft.com/office/officeart/2005/8/layout/vList5"/>
    <dgm:cxn modelId="{7757ABCD-6F21-4559-A9FA-4429FB296ABB}" type="presParOf" srcId="{FDB05755-902F-4731-99F0-C5069FB6470A}" destId="{1762D51F-A0EE-438C-98D7-CF2640B13F4C}" srcOrd="0" destOrd="0" presId="urn:microsoft.com/office/officeart/2005/8/layout/vList5"/>
    <dgm:cxn modelId="{AB8B113D-A3AF-4FF7-AB13-635DC94A6EA6}" type="presParOf" srcId="{3CE123EB-E587-4817-A594-2A4692D97272}" destId="{3C6850F4-A62C-4563-A57A-9E3526096ED0}" srcOrd="5" destOrd="0" presId="urn:microsoft.com/office/officeart/2005/8/layout/vList5"/>
    <dgm:cxn modelId="{BEC157EF-5756-4DF1-B69F-3949A1DEAABE}" type="presParOf" srcId="{3CE123EB-E587-4817-A594-2A4692D97272}" destId="{F22C31BB-33AE-4A97-93A3-59B61539CDA0}" srcOrd="6" destOrd="0" presId="urn:microsoft.com/office/officeart/2005/8/layout/vList5"/>
    <dgm:cxn modelId="{0490FA0E-1030-4E1B-A9B2-4BFF4E71C320}" type="presParOf" srcId="{F22C31BB-33AE-4A97-93A3-59B61539CDA0}" destId="{EB41B6F7-9509-4AA1-AB4E-928FFD6D9251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6F47E7-52BE-43EF-AE8E-07B85BF66CFB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655FBA-6A3C-4977-ABAF-99C6A867A93C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9CF032-85C0-4339-8EB6-B4283AE18012}">
      <dsp:nvSpPr>
        <dsp:cNvPr id="0" name=""/>
        <dsp:cNvSpPr/>
      </dsp:nvSpPr>
      <dsp:spPr>
        <a:xfrm>
          <a:off x="1507738" y="707092"/>
          <a:ext cx="4732020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 dirty="0"/>
            <a:t>Samle alt </a:t>
          </a:r>
          <a:r>
            <a:rPr lang="da-DK" sz="2500" kern="1200" dirty="0" err="1"/>
            <a:t>BikeCorps</a:t>
          </a:r>
          <a:r>
            <a:rPr lang="da-DK" sz="2500" kern="1200" dirty="0"/>
            <a:t> data i én database</a:t>
          </a:r>
          <a:endParaRPr lang="en-US" sz="2500" kern="1200" dirty="0"/>
        </a:p>
      </dsp:txBody>
      <dsp:txXfrm>
        <a:off x="1507738" y="707092"/>
        <a:ext cx="4732020" cy="1305401"/>
      </dsp:txXfrm>
    </dsp:sp>
    <dsp:sp modelId="{6F75A88F-5787-49EA-A7AB-29E429929C23}">
      <dsp:nvSpPr>
        <dsp:cNvPr id="0" name=""/>
        <dsp:cNvSpPr/>
      </dsp:nvSpPr>
      <dsp:spPr>
        <a:xfrm>
          <a:off x="6239758" y="707092"/>
          <a:ext cx="427584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800" kern="1200"/>
            <a:t>Kunder, medarbejdere, varelager, ordrer m.m.</a:t>
          </a:r>
          <a:endParaRPr lang="en-US" sz="1800" kern="1200"/>
        </a:p>
      </dsp:txBody>
      <dsp:txXfrm>
        <a:off x="6239758" y="707092"/>
        <a:ext cx="4275841" cy="1305401"/>
      </dsp:txXfrm>
    </dsp:sp>
    <dsp:sp modelId="{BFF91776-FD2D-49C0-914A-87484AFA395E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2D7F9D-204F-43AA-A802-A0CFFACA537D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28BBC6-C6B1-478D-AC70-57C10745B036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/>
            <a:t>Oprette en ”gateway” til denne database</a:t>
          </a:r>
          <a:endParaRPr lang="en-US" sz="2500" kern="1200"/>
        </a:p>
      </dsp:txBody>
      <dsp:txXfrm>
        <a:off x="1507738" y="2338844"/>
        <a:ext cx="9007861" cy="13054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5B6DE-5C41-485C-8E7A-54F40AB99900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388ED3-4500-4C19-9910-F5EAFDC43327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AC2B87-1F4A-4875-97E1-0178F759D9F4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 dirty="0"/>
            <a:t>Brugerflade, f.eks. et CRM-system</a:t>
          </a:r>
          <a:endParaRPr lang="en-US" sz="2500" kern="1200" dirty="0"/>
        </a:p>
      </dsp:txBody>
      <dsp:txXfrm>
        <a:off x="1435590" y="531"/>
        <a:ext cx="9080009" cy="1242935"/>
      </dsp:txXfrm>
    </dsp:sp>
    <dsp:sp modelId="{4F5E9F4C-CA63-463B-A07F-A89FFE8A38F6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A506BB-8C37-48C8-AB00-2567ECE5751F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BA653C-4071-4FA8-A26D-0675C5BA9D0E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 dirty="0"/>
            <a:t>Medarbejderne skal </a:t>
          </a:r>
          <a:r>
            <a:rPr lang="da-DK" sz="2500" i="1" kern="1200" dirty="0"/>
            <a:t>ikke</a:t>
          </a:r>
          <a:r>
            <a:rPr lang="da-DK" sz="2500" kern="1200" dirty="0"/>
            <a:t> lære Python</a:t>
          </a:r>
          <a:endParaRPr lang="en-US" sz="2500" kern="1200" dirty="0"/>
        </a:p>
      </dsp:txBody>
      <dsp:txXfrm>
        <a:off x="1435590" y="1554201"/>
        <a:ext cx="9080009" cy="1242935"/>
      </dsp:txXfrm>
    </dsp:sp>
    <dsp:sp modelId="{E20F7A04-0689-415A-B348-6D4B94103BA2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3C4B9A-2347-4BBD-A14A-4D769ADED471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44D2E7-CD6A-4ABC-98A2-26D808A11358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 dirty="0"/>
            <a:t>Vores opgave: at programmere ”indmaden” til CRM-systemet</a:t>
          </a:r>
          <a:endParaRPr lang="en-US" sz="2500" kern="1200" dirty="0"/>
        </a:p>
      </dsp:txBody>
      <dsp:txXfrm>
        <a:off x="1435590" y="3107870"/>
        <a:ext cx="9080009" cy="12429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5B6DE-5C41-485C-8E7A-54F40AB99900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388ED3-4500-4C19-9910-F5EAFDC43327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AC2B87-1F4A-4875-97E1-0178F759D9F4}">
      <dsp:nvSpPr>
        <dsp:cNvPr id="0" name=""/>
        <dsp:cNvSpPr/>
      </dsp:nvSpPr>
      <dsp:spPr>
        <a:xfrm>
          <a:off x="1507738" y="707092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 dirty="0"/>
            <a:t>Systemrettigheder</a:t>
          </a:r>
          <a:endParaRPr lang="en-US" sz="2500" kern="1200" dirty="0"/>
        </a:p>
      </dsp:txBody>
      <dsp:txXfrm>
        <a:off x="1507738" y="707092"/>
        <a:ext cx="9007861" cy="1305401"/>
      </dsp:txXfrm>
    </dsp:sp>
    <dsp:sp modelId="{4F5E9F4C-CA63-463B-A07F-A89FFE8A38F6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A506BB-8C37-48C8-AB00-2567ECE5751F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BA653C-4071-4FA8-A26D-0675C5BA9D0E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 dirty="0"/>
            <a:t>Brugerrettigheder</a:t>
          </a:r>
          <a:endParaRPr lang="en-US" sz="2500" kern="1200" dirty="0"/>
        </a:p>
      </dsp:txBody>
      <dsp:txXfrm>
        <a:off x="1507738" y="2338844"/>
        <a:ext cx="9007861" cy="13054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1AC59F-3058-4B42-8C79-DF0116418A24}">
      <dsp:nvSpPr>
        <dsp:cNvPr id="0" name=""/>
        <dsp:cNvSpPr/>
      </dsp:nvSpPr>
      <dsp:spPr>
        <a:xfrm>
          <a:off x="2351052" y="1585"/>
          <a:ext cx="5813494" cy="104610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900" kern="1200" dirty="0"/>
            <a:t>”Best practice”                                    Så få adgange som muligt</a:t>
          </a:r>
          <a:endParaRPr lang="en-US" sz="2900" kern="1200" dirty="0"/>
        </a:p>
      </dsp:txBody>
      <dsp:txXfrm>
        <a:off x="2402119" y="52652"/>
        <a:ext cx="5711360" cy="943974"/>
      </dsp:txXfrm>
    </dsp:sp>
    <dsp:sp modelId="{C5DD4263-409C-4284-8764-33F645C377A6}">
      <dsp:nvSpPr>
        <dsp:cNvPr id="0" name=""/>
        <dsp:cNvSpPr/>
      </dsp:nvSpPr>
      <dsp:spPr>
        <a:xfrm>
          <a:off x="2351052" y="1099998"/>
          <a:ext cx="5813494" cy="104610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900" kern="1200" dirty="0"/>
            <a:t>Læse/skrive adgange?</a:t>
          </a:r>
          <a:endParaRPr lang="en-US" sz="2900" kern="1200" dirty="0"/>
        </a:p>
      </dsp:txBody>
      <dsp:txXfrm>
        <a:off x="2402119" y="1151065"/>
        <a:ext cx="5711360" cy="943974"/>
      </dsp:txXfrm>
    </dsp:sp>
    <dsp:sp modelId="{1762D51F-A0EE-438C-98D7-CF2640B13F4C}">
      <dsp:nvSpPr>
        <dsp:cNvPr id="0" name=""/>
        <dsp:cNvSpPr/>
      </dsp:nvSpPr>
      <dsp:spPr>
        <a:xfrm>
          <a:off x="2351052" y="2198411"/>
          <a:ext cx="5813494" cy="104610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900" kern="1200" dirty="0"/>
            <a:t>Følsomme personoplysninger</a:t>
          </a:r>
          <a:endParaRPr lang="en-US" sz="2900" kern="1200" dirty="0"/>
        </a:p>
      </dsp:txBody>
      <dsp:txXfrm>
        <a:off x="2402119" y="2249478"/>
        <a:ext cx="5711360" cy="9439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1AC59F-3058-4B42-8C79-DF0116418A24}">
      <dsp:nvSpPr>
        <dsp:cNvPr id="0" name=""/>
        <dsp:cNvSpPr/>
      </dsp:nvSpPr>
      <dsp:spPr>
        <a:xfrm>
          <a:off x="2351052" y="2177"/>
          <a:ext cx="5813494" cy="104746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900" kern="1200" dirty="0"/>
            <a:t>”Best practice”                                    Så få adgange som muligt</a:t>
          </a:r>
          <a:endParaRPr lang="en-US" sz="2900" kern="1200" dirty="0"/>
        </a:p>
      </dsp:txBody>
      <dsp:txXfrm>
        <a:off x="2402185" y="53310"/>
        <a:ext cx="5711228" cy="945199"/>
      </dsp:txXfrm>
    </dsp:sp>
    <dsp:sp modelId="{C5DD4263-409C-4284-8764-33F645C377A6}">
      <dsp:nvSpPr>
        <dsp:cNvPr id="0" name=""/>
        <dsp:cNvSpPr/>
      </dsp:nvSpPr>
      <dsp:spPr>
        <a:xfrm>
          <a:off x="2351052" y="1102016"/>
          <a:ext cx="5813494" cy="104746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900" kern="1200" dirty="0"/>
            <a:t>Læse/skrive adgange?</a:t>
          </a:r>
          <a:endParaRPr lang="en-US" sz="2900" kern="1200" dirty="0"/>
        </a:p>
      </dsp:txBody>
      <dsp:txXfrm>
        <a:off x="2402185" y="1153149"/>
        <a:ext cx="5711228" cy="945199"/>
      </dsp:txXfrm>
    </dsp:sp>
    <dsp:sp modelId="{1762D51F-A0EE-438C-98D7-CF2640B13F4C}">
      <dsp:nvSpPr>
        <dsp:cNvPr id="0" name=""/>
        <dsp:cNvSpPr/>
      </dsp:nvSpPr>
      <dsp:spPr>
        <a:xfrm>
          <a:off x="2351052" y="2201855"/>
          <a:ext cx="5813494" cy="104746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900" kern="1200"/>
            <a:t>Følsomme personoplysninger</a:t>
          </a:r>
          <a:endParaRPr lang="en-US" sz="2900" kern="1200"/>
        </a:p>
      </dsp:txBody>
      <dsp:txXfrm>
        <a:off x="2402185" y="2252988"/>
        <a:ext cx="5711228" cy="945199"/>
      </dsp:txXfrm>
    </dsp:sp>
    <dsp:sp modelId="{EB41B6F7-9509-4AA1-AB4E-928FFD6D9251}">
      <dsp:nvSpPr>
        <dsp:cNvPr id="0" name=""/>
        <dsp:cNvSpPr/>
      </dsp:nvSpPr>
      <dsp:spPr>
        <a:xfrm>
          <a:off x="2351052" y="3301694"/>
          <a:ext cx="5813494" cy="104746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900" kern="1200"/>
            <a:t>Adgangskontrol</a:t>
          </a:r>
          <a:endParaRPr lang="en-US" sz="2900" kern="1200"/>
        </a:p>
      </dsp:txBody>
      <dsp:txXfrm>
        <a:off x="2402185" y="3352827"/>
        <a:ext cx="5711228" cy="945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3.svg>
</file>

<file path=ppt/media/image4.png>
</file>

<file path=ppt/media/image5.sv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DBE3-67BC-0ACF-11C1-1248172D6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3D7A0E-30AF-F408-7D54-C679923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62F4A-9114-913D-A007-E9432E908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1E8C8-6CB3-D69D-279C-4262632F1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ADF57-AAA2-7FFE-D6C2-61D366C2E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03385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8216-7A91-E095-1418-300C5B535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ECFB-E35D-D570-1D7C-F1D87C729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14505-5086-FF57-D585-8703084F1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328CD-C1DC-78DB-E42A-9BEE4E5ED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AC03D-B96A-FEA5-7A1D-F62C2A70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32386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B57CE6-376C-F211-CF88-0CBB344A3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6AA475-94FD-31D3-070B-F51D95DDB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AFD26-ECB4-E9A7-24CB-D92139482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C47FF-6148-BDDB-BC0C-11452F20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82FB8-2BEA-DB57-5188-86193DC97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30649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59374-32B0-736F-E82A-787DEC55D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67FD0-3F00-4585-8EB5-CDF3B03F1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E9960-B9BF-758A-D7FE-4E568F9F0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38332-F330-BAB5-E07C-18C3808DE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E5976-392A-F6D5-0C62-57D47E0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25953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5335-0CDE-7F05-34FD-B0D299590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9C345C-87B8-9B41-FB78-3DAB04431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2B23A-1892-1683-7AD3-EAD81C1B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36DB2-8E83-A20B-D21A-07619EDA0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85123-A634-D2C9-EDEA-93A62E7A0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9720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68A95-E9CB-AF25-E5DD-8C7AFA7F7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0D374-875E-5081-C156-95EB02C013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07A6B-98EB-E08D-A40F-24FEBE427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65147-7ECE-8F0E-1528-A9CB9F18C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52EB1-5761-3DB7-B12F-BA8F8F10A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92BB2A-9B16-7112-8461-428D293D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8373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5CF40-418F-AA10-AD44-5EF754BD5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59BA4-9734-3381-E434-AED170A91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B10B90-41CB-AE3E-2CF1-6A4E1DAC4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B98CE7-DBDC-9631-3507-79593BD81B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30CFC7-2ED4-1F76-B8FF-F45C365E8F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C39491-0D88-439E-BB30-204462199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46F57E-E6BB-4F16-416D-69E7D260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6261D-C25B-88B2-2C73-EB32AC41E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42378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10C46-AAD0-02EE-D19F-3C5CBA38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A31180-A8C2-B55C-BEA4-B512307BF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C286EB-C480-0D9C-6186-BB37E0D89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D10493-B16D-415A-6D4C-C58E7E2A0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67136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2C22E5-A615-0CF0-EFCD-9AC11350B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A8543D-6B58-9BE2-B6DD-2D74FC407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6FE5-CF3E-6284-C0BA-2BEF6C774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00292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56C1-3706-7B81-FDC7-CB9D5FEDB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FD5D9-80C5-033D-A001-33C5B6042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8ACB3-9636-2374-93BF-6F814CD938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CF23F6-F79C-A0ED-55CD-1C15905D6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2BFF8-ED45-1B59-B53B-F68AAAA76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BB31A-93B2-7B14-ED64-9BC7E42C1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84619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1A655-105C-B09D-1098-2F0EE6E33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3D1053-EB66-392A-F915-D35F0C1E24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2808A0-E31C-BA7E-E999-8BAC857261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EE29EA-748B-CABB-8373-706EA3392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F0423-24DA-9BE4-E010-B8636310B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5EECA-413D-8FF2-122D-D3C7F5221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1991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CD31BD-AB09-99F9-C61D-4C22390A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B4ECC-2FC1-1480-20BC-E1171DA43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55014-27D2-2321-6D50-D226ADBF5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E47D06-E1E5-4FB3-BEF8-CE1B7790097D}" type="datetimeFigureOut">
              <a:rPr lang="da-DK" smtClean="0"/>
              <a:t>25-04-2025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6CD7D-6B4B-7A0C-71F7-73C74FED28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D7EC6-7E46-288A-9ACD-DDE5A2A4C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23E317-9D3D-4BF6-A920-1064CCD15E5F}" type="slidenum">
              <a:rPr lang="da-DK" smtClean="0"/>
              <a:t>‹#›</a:t>
            </a:fld>
            <a:endParaRPr lang="da-DK"/>
          </a:p>
        </p:txBody>
      </p:sp>
      <p:pic>
        <p:nvPicPr>
          <p:cNvPr id="4098" name="Picture 2" descr="Genereret billede">
            <a:extLst>
              <a:ext uri="{FF2B5EF4-FFF2-40B4-BE49-F238E27FC236}">
                <a16:creationId xmlns:a16="http://schemas.microsoft.com/office/drawing/2014/main" id="{F86CF7E8-DF6B-AE7C-5969-F434026352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807" y="0"/>
            <a:ext cx="1031193" cy="1031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888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6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8D0D6D3E-D7F9-4591-9CA9-DDF4DB1F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67E768-AF53-8C21-1489-4192B7DDA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2639" y="1012536"/>
            <a:ext cx="4613300" cy="3163224"/>
          </a:xfrm>
        </p:spPr>
        <p:txBody>
          <a:bodyPr anchor="t">
            <a:normAutofit/>
          </a:bodyPr>
          <a:lstStyle/>
          <a:p>
            <a:pPr algn="l"/>
            <a:r>
              <a:rPr lang="da-DK" sz="4800"/>
              <a:t>BikeCorp Inc.</a:t>
            </a:r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4068664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3611463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30721" y="-107390"/>
            <a:ext cx="3853890" cy="406866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Genereret billede">
            <a:extLst>
              <a:ext uri="{FF2B5EF4-FFF2-40B4-BE49-F238E27FC236}">
                <a16:creationId xmlns:a16="http://schemas.microsoft.com/office/drawing/2014/main" id="{89337CC2-28C9-6576-8A80-3036584E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 bwMode="auto">
          <a:xfrm>
            <a:off x="6096000" y="1012536"/>
            <a:ext cx="4756162" cy="4756162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765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5BF1A0B-6FA2-9590-1A63-82EACE1AB209}"/>
              </a:ext>
            </a:extLst>
          </p:cNvPr>
          <p:cNvSpPr/>
          <p:nvPr/>
        </p:nvSpPr>
        <p:spPr>
          <a:xfrm>
            <a:off x="11363325" y="0"/>
            <a:ext cx="828675" cy="1362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0B1E3E-ADEE-482A-3CAD-1C6390E2F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34" y="0"/>
            <a:ext cx="11508132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7B23A16-2F63-EC57-4E76-A64173C84D2A}"/>
              </a:ext>
            </a:extLst>
          </p:cNvPr>
          <p:cNvSpPr/>
          <p:nvPr/>
        </p:nvSpPr>
        <p:spPr>
          <a:xfrm>
            <a:off x="1412341" y="2172834"/>
            <a:ext cx="1575303" cy="5341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244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E8921-12E7-8E21-D570-A932F8A12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2796898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da-DK" sz="8000" dirty="0" err="1"/>
              <a:t>BikeCorp</a:t>
            </a:r>
            <a:r>
              <a:rPr lang="da-DK" sz="8000" dirty="0"/>
              <a:t> Inc. siger tak</a:t>
            </a:r>
          </a:p>
        </p:txBody>
      </p:sp>
      <p:pic>
        <p:nvPicPr>
          <p:cNvPr id="3" name="Picture 2" descr="Genereret billede">
            <a:extLst>
              <a:ext uri="{FF2B5EF4-FFF2-40B4-BE49-F238E27FC236}">
                <a16:creationId xmlns:a16="http://schemas.microsoft.com/office/drawing/2014/main" id="{5010BB66-3B08-D500-1A8A-E5E38E6C4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 bwMode="auto">
          <a:xfrm>
            <a:off x="4697551" y="2939902"/>
            <a:ext cx="2796898" cy="2796898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804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5E329-8D4D-B9E6-F6E3-D68887AA6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da-DK" dirty="0"/>
              <a:t>Database ydelse til </a:t>
            </a:r>
            <a:r>
              <a:rPr lang="da-DK" dirty="0" err="1"/>
              <a:t>BikeCorp</a:t>
            </a:r>
            <a:endParaRPr lang="da-DK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0D54C88-E251-244D-E3BD-37B6E3AEA5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75715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Gate (Age of Empires II) | Age of ...">
            <a:extLst>
              <a:ext uri="{FF2B5EF4-FFF2-40B4-BE49-F238E27FC236}">
                <a16:creationId xmlns:a16="http://schemas.microsoft.com/office/drawing/2014/main" id="{FAB49028-5F61-34EB-C70B-1BF0AAAA4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2024" y="4377530"/>
            <a:ext cx="881063" cy="881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keman | Age of Empires II Wiki | Fandom">
            <a:extLst>
              <a:ext uri="{FF2B5EF4-FFF2-40B4-BE49-F238E27FC236}">
                <a16:creationId xmlns:a16="http://schemas.microsoft.com/office/drawing/2014/main" id="{6AF9DA03-9228-61B9-F1C9-F3DEA6DBF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7912" y="4377530"/>
            <a:ext cx="881063" cy="881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57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A6F47E7-52BE-43EF-AE8E-07B85BF66C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DA6F47E7-52BE-43EF-AE8E-07B85BF66C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DA6F47E7-52BE-43EF-AE8E-07B85BF66C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B655FBA-6A3C-4977-ABAF-99C6A867A9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graphicEl>
                                              <a:dgm id="{4B655FBA-6A3C-4977-ABAF-99C6A867A9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graphicEl>
                                              <a:dgm id="{4B655FBA-6A3C-4977-ABAF-99C6A867A9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79CF032-85C0-4339-8EB6-B4283AE180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179CF032-85C0-4339-8EB6-B4283AE180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graphicEl>
                                              <a:dgm id="{179CF032-85C0-4339-8EB6-B4283AE180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F75A88F-5787-49EA-A7AB-29E429929C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graphicEl>
                                              <a:dgm id="{6F75A88F-5787-49EA-A7AB-29E429929C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graphicEl>
                                              <a:dgm id="{6F75A88F-5787-49EA-A7AB-29E429929C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2D7F9D-204F-43AA-A802-A0CFFACA53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A32D7F9D-204F-43AA-A802-A0CFFACA53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graphicEl>
                                              <a:dgm id="{A32D7F9D-204F-43AA-A802-A0CFFACA53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FF91776-FD2D-49C0-914A-87484AFA39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BFF91776-FD2D-49C0-914A-87484AFA39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BFF91776-FD2D-49C0-914A-87484AFA39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928BBC6-C6B1-478D-AC70-57C10745B0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>
                                            <p:graphicEl>
                                              <a:dgm id="{6928BBC6-C6B1-478D-AC70-57C10745B0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graphicEl>
                                              <a:dgm id="{6928BBC6-C6B1-478D-AC70-57C10745B0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71C94-2689-E19A-617B-40C53172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da-DK" dirty="0"/>
              <a:t>Løsning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A5E72DD-737D-5B55-8E7E-8DED903A9D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911233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998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5A5B6DE-5C41-485C-8E7A-54F40AB999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B388ED3-4500-4C19-9910-F5EAFDC433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8AC2B87-1F4A-4875-97E1-0178F759D9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A506BB-8C37-48C8-AB00-2567ECE575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F5E9F4C-CA63-463B-A07F-A89FFE8A38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7BA653C-4071-4FA8-A26D-0675C5BA9D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F3C4B9A-2347-4BBD-A14A-4D769ADED4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20F7A04-0689-415A-B348-6D4B94103B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944D2E7-CD6A-4ABC-98A2-26D808A113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75A41F-DBDF-23F1-9D71-27A53C6C4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CEBF6-F3B0-8DFE-D1B0-1AD462504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da-DK" dirty="0"/>
              <a:t>To typer af rettigheder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591F406-F1F0-E917-D684-3287D1FC58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710159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7335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5A5B6DE-5C41-485C-8E7A-54F40AB999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B388ED3-4500-4C19-9910-F5EAFDC433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8AC2B87-1F4A-4875-97E1-0178F759D9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A506BB-8C37-48C8-AB00-2567ECE575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F5E9F4C-CA63-463B-A07F-A89FFE8A38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7BA653C-4071-4FA8-A26D-0675C5BA9D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E7380-D2CF-DF38-12AF-14F3D3495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Systemrettigheder (integrationer)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2772D-5867-41F5-84CD-8379F2BC0E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5491" y="2785730"/>
            <a:ext cx="2083095" cy="3310806"/>
          </a:xfrm>
        </p:spPr>
        <p:txBody>
          <a:bodyPr/>
          <a:lstStyle/>
          <a:p>
            <a:pPr marL="0" indent="0" algn="ctr">
              <a:buNone/>
            </a:pPr>
            <a:r>
              <a:rPr lang="da-DK" b="1" dirty="0"/>
              <a:t>Webshop</a:t>
            </a:r>
          </a:p>
          <a:p>
            <a:r>
              <a:rPr lang="da-DK" sz="2400" dirty="0"/>
              <a:t>Kunders ordrer</a:t>
            </a:r>
          </a:p>
          <a:p>
            <a:r>
              <a:rPr lang="da-DK" sz="2400" dirty="0"/>
              <a:t>Lager-beholdning</a:t>
            </a:r>
          </a:p>
        </p:txBody>
      </p:sp>
      <p:pic>
        <p:nvPicPr>
          <p:cNvPr id="2050" name="Picture 2" descr="Genereret billede">
            <a:extLst>
              <a:ext uri="{FF2B5EF4-FFF2-40B4-BE49-F238E27FC236}">
                <a16:creationId xmlns:a16="http://schemas.microsoft.com/office/drawing/2014/main" id="{E66E64E4-8EB8-BB7C-2892-29029871D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67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BA39377-1E67-462C-8510-3C6814406AD4}"/>
              </a:ext>
            </a:extLst>
          </p:cNvPr>
          <p:cNvSpPr txBox="1">
            <a:spLocks/>
          </p:cNvSpPr>
          <p:nvPr/>
        </p:nvSpPr>
        <p:spPr>
          <a:xfrm>
            <a:off x="9785303" y="2785730"/>
            <a:ext cx="2083095" cy="3310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a-DK" sz="2500" b="1" dirty="0"/>
              <a:t>Google Maps</a:t>
            </a:r>
          </a:p>
          <a:p>
            <a:r>
              <a:rPr lang="da-DK" sz="2400" dirty="0"/>
              <a:t>Butikkernes adresser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F8598DA-1C56-9018-8E38-7055B2312031}"/>
              </a:ext>
            </a:extLst>
          </p:cNvPr>
          <p:cNvSpPr txBox="1">
            <a:spLocks/>
          </p:cNvSpPr>
          <p:nvPr/>
        </p:nvSpPr>
        <p:spPr>
          <a:xfrm>
            <a:off x="5080397" y="2785730"/>
            <a:ext cx="2083095" cy="3310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a-DK" b="1" dirty="0"/>
              <a:t>Lager</a:t>
            </a:r>
          </a:p>
          <a:p>
            <a:r>
              <a:rPr lang="da-DK" sz="2400" dirty="0"/>
              <a:t>Opdateret lager-beholdning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03F9D83-A6D0-B5F7-5AE2-123BC3BCE378}"/>
              </a:ext>
            </a:extLst>
          </p:cNvPr>
          <p:cNvSpPr txBox="1">
            <a:spLocks/>
          </p:cNvSpPr>
          <p:nvPr/>
        </p:nvSpPr>
        <p:spPr>
          <a:xfrm>
            <a:off x="2727944" y="2785730"/>
            <a:ext cx="2083095" cy="3310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a-DK" b="1" dirty="0"/>
              <a:t>Indkøb</a:t>
            </a:r>
          </a:p>
          <a:p>
            <a:r>
              <a:rPr lang="da-DK" sz="2400" dirty="0"/>
              <a:t>Lager-beholdning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8D276AF-A40B-7AC5-5980-12D2A2E2AF5F}"/>
              </a:ext>
            </a:extLst>
          </p:cNvPr>
          <p:cNvSpPr txBox="1">
            <a:spLocks/>
          </p:cNvSpPr>
          <p:nvPr/>
        </p:nvSpPr>
        <p:spPr>
          <a:xfrm>
            <a:off x="7432850" y="2785730"/>
            <a:ext cx="2083095" cy="3310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a-DK" b="1" dirty="0"/>
              <a:t>Løn</a:t>
            </a:r>
          </a:p>
          <a:p>
            <a:r>
              <a:rPr lang="da-DK" sz="2400" dirty="0" err="1"/>
              <a:t>Medarbej-dere</a:t>
            </a:r>
            <a:endParaRPr lang="da-DK" sz="2400" dirty="0"/>
          </a:p>
        </p:txBody>
      </p:sp>
      <p:pic>
        <p:nvPicPr>
          <p:cNvPr id="2052" name="Picture 4" descr="Genereret billede">
            <a:extLst>
              <a:ext uri="{FF2B5EF4-FFF2-40B4-BE49-F238E27FC236}">
                <a16:creationId xmlns:a16="http://schemas.microsoft.com/office/drawing/2014/main" id="{E68B8704-B34D-AF1E-6672-3C100D4DC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673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enereret billede">
            <a:extLst>
              <a:ext uri="{FF2B5EF4-FFF2-40B4-BE49-F238E27FC236}">
                <a16:creationId xmlns:a16="http://schemas.microsoft.com/office/drawing/2014/main" id="{A842984B-8BBB-19AC-B35C-A46F76088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6126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enereret billede">
            <a:extLst>
              <a:ext uri="{FF2B5EF4-FFF2-40B4-BE49-F238E27FC236}">
                <a16:creationId xmlns:a16="http://schemas.microsoft.com/office/drawing/2014/main" id="{CAE8AF9C-2245-4141-56CA-2D190E4E7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859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Genereret billede">
            <a:extLst>
              <a:ext uri="{FF2B5EF4-FFF2-40B4-BE49-F238E27FC236}">
                <a16:creationId xmlns:a16="http://schemas.microsoft.com/office/drawing/2014/main" id="{7B39AE25-F6AA-AEE2-8321-8225F4BD7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579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534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C9B9F-7886-CBBE-8A65-DB4F538AF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21C6-C7D1-3F29-6CBD-94B4CE8C6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Brugerrettigheder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1F414-12D2-ED62-C66B-8755BC2F5E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5491" y="2785730"/>
            <a:ext cx="2083095" cy="3310806"/>
          </a:xfrm>
        </p:spPr>
        <p:txBody>
          <a:bodyPr/>
          <a:lstStyle/>
          <a:p>
            <a:pPr marL="0" indent="0" algn="ctr">
              <a:buNone/>
            </a:pPr>
            <a:r>
              <a:rPr lang="da-DK" b="1" dirty="0"/>
              <a:t>Kunde</a:t>
            </a:r>
          </a:p>
          <a:p>
            <a:r>
              <a:rPr lang="da-DK" sz="2400" u="sng" dirty="0"/>
              <a:t>Alle</a:t>
            </a:r>
            <a:r>
              <a:rPr lang="da-DK" sz="2400" dirty="0"/>
              <a:t> persondata</a:t>
            </a:r>
          </a:p>
          <a:p>
            <a:r>
              <a:rPr lang="da-DK" sz="2400" dirty="0"/>
              <a:t>Ordrer &amp; </a:t>
            </a:r>
            <a:r>
              <a:rPr lang="da-DK" sz="2400" dirty="0" err="1"/>
              <a:t>trans-aktioner</a:t>
            </a:r>
            <a:endParaRPr lang="da-DK" sz="2400" dirty="0"/>
          </a:p>
          <a:p>
            <a:r>
              <a:rPr lang="da-DK" sz="2400" dirty="0"/>
              <a:t>Indhold i webshop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F5E678C-579C-F456-A2B5-382A7F462B27}"/>
              </a:ext>
            </a:extLst>
          </p:cNvPr>
          <p:cNvSpPr txBox="1">
            <a:spLocks/>
          </p:cNvSpPr>
          <p:nvPr/>
        </p:nvSpPr>
        <p:spPr>
          <a:xfrm>
            <a:off x="9785303" y="2785730"/>
            <a:ext cx="2083095" cy="3310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a-DK" b="1" dirty="0"/>
              <a:t>Investor</a:t>
            </a:r>
          </a:p>
          <a:p>
            <a:r>
              <a:rPr lang="da-DK" sz="2400" dirty="0" err="1"/>
              <a:t>Salgsdata</a:t>
            </a:r>
            <a:endParaRPr lang="da-DK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94F934C-15D2-9D7E-523D-8852A59A9EA8}"/>
              </a:ext>
            </a:extLst>
          </p:cNvPr>
          <p:cNvSpPr txBox="1">
            <a:spLocks/>
          </p:cNvSpPr>
          <p:nvPr/>
        </p:nvSpPr>
        <p:spPr>
          <a:xfrm>
            <a:off x="5080397" y="2785730"/>
            <a:ext cx="2083095" cy="3310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a-DK" b="1" dirty="0"/>
              <a:t>Chef</a:t>
            </a:r>
          </a:p>
          <a:p>
            <a:r>
              <a:rPr lang="da-DK" sz="2400" dirty="0" err="1"/>
              <a:t>Medarbej-dere</a:t>
            </a:r>
            <a:endParaRPr lang="da-DK" sz="2400" dirty="0"/>
          </a:p>
          <a:p>
            <a:r>
              <a:rPr lang="da-DK" sz="2400" dirty="0"/>
              <a:t>Samme oplysninger som </a:t>
            </a:r>
            <a:r>
              <a:rPr lang="da-DK" sz="2400" dirty="0" err="1"/>
              <a:t>med-arbejdere</a:t>
            </a:r>
            <a:endParaRPr lang="da-DK" sz="24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D2E03F5-4A57-0088-838B-E151970030F7}"/>
              </a:ext>
            </a:extLst>
          </p:cNvPr>
          <p:cNvSpPr txBox="1">
            <a:spLocks/>
          </p:cNvSpPr>
          <p:nvPr/>
        </p:nvSpPr>
        <p:spPr>
          <a:xfrm>
            <a:off x="2727944" y="2785730"/>
            <a:ext cx="2083095" cy="3310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a-DK" sz="2500" b="1" dirty="0"/>
              <a:t>Medarbejder</a:t>
            </a:r>
          </a:p>
          <a:p>
            <a:r>
              <a:rPr lang="da-DK" sz="2400" dirty="0"/>
              <a:t>Kunders ordrer</a:t>
            </a:r>
          </a:p>
          <a:p>
            <a:r>
              <a:rPr lang="da-DK" sz="2400" dirty="0"/>
              <a:t>Lager-beholdning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31A2C3B-1469-E880-17B6-3D1371455692}"/>
              </a:ext>
            </a:extLst>
          </p:cNvPr>
          <p:cNvSpPr txBox="1">
            <a:spLocks/>
          </p:cNvSpPr>
          <p:nvPr/>
        </p:nvSpPr>
        <p:spPr>
          <a:xfrm>
            <a:off x="7432850" y="2785730"/>
            <a:ext cx="2083095" cy="331080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a-DK" b="1" dirty="0" err="1"/>
              <a:t>Admin</a:t>
            </a:r>
            <a:endParaRPr lang="da-DK" b="1" dirty="0"/>
          </a:p>
          <a:p>
            <a:r>
              <a:rPr lang="da-DK" sz="2400" dirty="0"/>
              <a:t>Skal udpeges af </a:t>
            </a:r>
            <a:r>
              <a:rPr lang="da-DK" sz="2400" dirty="0" err="1"/>
              <a:t>virksom-heden</a:t>
            </a:r>
            <a:endParaRPr lang="da-DK" sz="2400" dirty="0"/>
          </a:p>
          <a:p>
            <a:r>
              <a:rPr lang="da-DK" sz="2400" dirty="0"/>
              <a:t>Tilføj/fjern bruger</a:t>
            </a:r>
          </a:p>
          <a:p>
            <a:r>
              <a:rPr lang="da-DK" sz="2400" dirty="0"/>
              <a:t>Adgang til alt</a:t>
            </a:r>
          </a:p>
        </p:txBody>
      </p:sp>
      <p:pic>
        <p:nvPicPr>
          <p:cNvPr id="3074" name="Picture 2" descr="Genereret billede">
            <a:extLst>
              <a:ext uri="{FF2B5EF4-FFF2-40B4-BE49-F238E27FC236}">
                <a16:creationId xmlns:a16="http://schemas.microsoft.com/office/drawing/2014/main" id="{1A6E9182-8523-D838-03AE-8B874C5A5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67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enereret billede">
            <a:extLst>
              <a:ext uri="{FF2B5EF4-FFF2-40B4-BE49-F238E27FC236}">
                <a16:creationId xmlns:a16="http://schemas.microsoft.com/office/drawing/2014/main" id="{8D6CBA7C-6451-0100-69B5-F0D6FB205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220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enereret billede">
            <a:extLst>
              <a:ext uri="{FF2B5EF4-FFF2-40B4-BE49-F238E27FC236}">
                <a16:creationId xmlns:a16="http://schemas.microsoft.com/office/drawing/2014/main" id="{DFA10393-36F5-FCB5-1F4A-D928310A3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3422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Genereret billede">
            <a:extLst>
              <a:ext uri="{FF2B5EF4-FFF2-40B4-BE49-F238E27FC236}">
                <a16:creationId xmlns:a16="http://schemas.microsoft.com/office/drawing/2014/main" id="{51E529F2-7F6E-8694-CEC5-5A2E3DE4B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000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Genereret billede">
            <a:extLst>
              <a:ext uri="{FF2B5EF4-FFF2-40B4-BE49-F238E27FC236}">
                <a16:creationId xmlns:a16="http://schemas.microsoft.com/office/drawing/2014/main" id="{E5856F04-E7BB-9AFC-E82B-44D9092FC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579" y="1569188"/>
            <a:ext cx="1216542" cy="12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010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5AB66-2704-737A-BFD5-33EE4E1DD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da-DK" dirty="0" err="1"/>
              <a:t>Reflektioner</a:t>
            </a:r>
            <a:r>
              <a:rPr lang="da-DK" dirty="0"/>
              <a:t> over adgange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F66F469-E1C2-8C36-54F3-9F3AFCFECC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893539"/>
              </p:ext>
            </p:extLst>
          </p:nvPr>
        </p:nvGraphicFramePr>
        <p:xfrm>
          <a:off x="838200" y="1825624"/>
          <a:ext cx="10515600" cy="32461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949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1AC59F-3058-4B42-8C79-DF0116418A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5DD4263-409C-4284-8764-33F645C377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762D51F-A0EE-438C-98D7-CF2640B13F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t billede, der indeholder tekst, Font/skrifttype, design&#10;&#10;AI-generated content may be incorrect.">
            <a:extLst>
              <a:ext uri="{FF2B5EF4-FFF2-40B4-BE49-F238E27FC236}">
                <a16:creationId xmlns:a16="http://schemas.microsoft.com/office/drawing/2014/main" id="{946E2B4A-C50E-004F-2114-B26EF60AA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54" y="68263"/>
            <a:ext cx="7019817" cy="67214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32200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B5E1F-8298-A13A-3F7F-00FDC3A63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EAFDA-F4AD-CE06-7C30-9BAB81F63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da-DK" dirty="0" err="1"/>
              <a:t>Reflektioner</a:t>
            </a:r>
            <a:r>
              <a:rPr lang="da-DK" dirty="0"/>
              <a:t> over adgange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A04223D-BAA2-6966-3E96-BA3FCC9905E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6028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B41B6F7-9509-4AA1-AB4E-928FFD6D92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160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BikeCorp Inc.</vt:lpstr>
      <vt:lpstr>Database ydelse til BikeCorp</vt:lpstr>
      <vt:lpstr>Løsning</vt:lpstr>
      <vt:lpstr>To typer af rettigheder</vt:lpstr>
      <vt:lpstr>Systemrettigheder (integrationer)</vt:lpstr>
      <vt:lpstr>Brugerrettigheder</vt:lpstr>
      <vt:lpstr>Reflektioner over adgange</vt:lpstr>
      <vt:lpstr>PowerPoint Presentation</vt:lpstr>
      <vt:lpstr>Reflektioner over adgange</vt:lpstr>
      <vt:lpstr>PowerPoint Presentation</vt:lpstr>
      <vt:lpstr>BikeCorp Inc. siger tak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Dennis Larsen</dc:creator>
  <cp:lastModifiedBy>Dennis Larsen</cp:lastModifiedBy>
  <cp:revision>15</cp:revision>
  <dcterms:created xsi:type="dcterms:W3CDTF">2025-04-23T11:51:36Z</dcterms:created>
  <dcterms:modified xsi:type="dcterms:W3CDTF">2025-04-25T08:40:32Z</dcterms:modified>
</cp:coreProperties>
</file>

<file path=docProps/thumbnail.jpeg>
</file>